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"/>
  </p:notesMasterIdLst>
  <p:sldIdLst>
    <p:sldId id="300" r:id="rId2"/>
    <p:sldId id="302" r:id="rId3"/>
  </p:sldIdLst>
  <p:sldSz cx="9144000" cy="6858000" type="screen4x3"/>
  <p:notesSz cx="7010400" cy="9296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imena Salazar" initials="X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C9C343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89" autoAdjust="0"/>
    <p:restoredTop sz="97550" autoAdjust="0"/>
  </p:normalViewPr>
  <p:slideViewPr>
    <p:cSldViewPr>
      <p:cViewPr>
        <p:scale>
          <a:sx n="75" d="100"/>
          <a:sy n="75" d="100"/>
        </p:scale>
        <p:origin x="-2040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07844-297F-42F0-9651-F19B75124AA7}" type="datetimeFigureOut">
              <a:rPr lang="es-CL" smtClean="0"/>
              <a:pPr/>
              <a:t>26-03-2018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52132-0FFD-4D6F-96B8-B6149D013A8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2981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CL" smtClean="0"/>
              <a:t>17-07-2017</a:t>
            </a:r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C882-5E40-45BD-84FD-442B9C9CBCD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817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CL" smtClean="0"/>
              <a:t>17-07-2017</a:t>
            </a:r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C882-5E40-45BD-84FD-442B9C9CBCD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2121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CL" smtClean="0"/>
              <a:t>17-07-2017</a:t>
            </a:r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C882-5E40-45BD-84FD-442B9C9CBCD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714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CL" smtClean="0"/>
              <a:t>17-07-2017</a:t>
            </a:r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C882-5E40-45BD-84FD-442B9C9CBCD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5632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CL" smtClean="0"/>
              <a:t>17-07-2017</a:t>
            </a:r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C882-5E40-45BD-84FD-442B9C9CBCD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9902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CL" smtClean="0"/>
              <a:t>17-07-2017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C882-5E40-45BD-84FD-442B9C9CBCD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7206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CL" smtClean="0"/>
              <a:t>17-07-2017</a:t>
            </a:r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C882-5E40-45BD-84FD-442B9C9CBCD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2158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CL" smtClean="0"/>
              <a:t>17-07-2017</a:t>
            </a:r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C882-5E40-45BD-84FD-442B9C9CBCD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5772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CL" smtClean="0"/>
              <a:t>17-07-2017</a:t>
            </a:r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C882-5E40-45BD-84FD-442B9C9CBCD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1556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CL" smtClean="0"/>
              <a:t>17-07-2017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C882-5E40-45BD-84FD-442B9C9CBCD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7131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CL" smtClean="0"/>
              <a:t>17-07-2017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C882-5E40-45BD-84FD-442B9C9CBCD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5903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L" smtClean="0"/>
              <a:t>17-07-2017</a:t>
            </a:r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0C882-5E40-45BD-84FD-442B9C9CBCD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818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 flipH="1"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 smtClean="0">
                <a:latin typeface="Tw Cen MT" pitchFamily="34" charset="0"/>
              </a:rPr>
              <a:t>Ranking 2017 OAC </a:t>
            </a:r>
            <a:r>
              <a:rPr lang="es-CL" sz="2800" b="1" dirty="0" smtClean="0">
                <a:latin typeface="Tw Cen MT" pitchFamily="34" charset="0"/>
              </a:rPr>
              <a:t>2da Parte- Modalidad </a:t>
            </a:r>
            <a:r>
              <a:rPr lang="es-CL" sz="2800" b="1" dirty="0" smtClean="0">
                <a:latin typeface="Tw Cen MT" pitchFamily="34" charset="0"/>
              </a:rPr>
              <a:t>Electrónica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2751"/>
              </p:ext>
            </p:extLst>
          </p:nvPr>
        </p:nvGraphicFramePr>
        <p:xfrm>
          <a:off x="107506" y="523220"/>
          <a:ext cx="8784977" cy="63747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8158"/>
                <a:gridCol w="7148661"/>
                <a:gridCol w="818158"/>
              </a:tblGrid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N°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NOMBRE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PUNTAJE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1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GOBERNACIÓN PROVINCIAL DE ARAUCO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2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  DE SAN CARLOS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3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 HERMINDA MARTIN DE CHILLÁN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4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 LAS HIGUERAS DE TALCAHUANO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5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 SAN JOSÉ CORONEL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6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 SAN JUAN DE DIOS DE CURICÓ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7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 SAN JUAN DE DIOS DE SAN FERNANDO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8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 VICTOR RÍOS RUIZ DE LOS ANGELES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9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SALUD BÍO-BÍO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10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SALUD CONCEPCIÓN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11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SALUD ÑUBLE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12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SALUD TALCAHUANO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13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GOBIERNO REGIONAL REGIÓN DEL LIBERTADOR BERNARDO O'HIGGINS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99,29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14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SALUD MAULE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98,75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15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GOBERNACIÓN PROVINCIAL DE BÍO-BÍO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95,48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16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GOBERNACIÓN PROVINCIAL DE CARDENAL CARO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95,48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17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VIVIENDA Y URBANIZACIÓN DE LA REGIÓN DEL LIBERTADOR BERNARDO </a:t>
                      </a:r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O´HIGGINS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18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GOBIERNO REGIONAL REGIÓN DEL BÍO BÍO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93,66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19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GOBIERNO REGIONAL REGIÓN DEL MAULE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93,66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20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 CESAR CARAVAGNO BUROTTO DE TALCA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93,66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21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 REGIONAL DE RANCAGUA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93,22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22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 TOMÉ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93,22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23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INTENDENCIA REGIÓN DEL LIBERTADOR BERNARDO O'HIGGINS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93,22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24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SALUD ARAUCO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91,79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25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VIVIENDA Y URBANIZACIÓN DE LA REGIÓN DEL MAULE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88,22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26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VIVIENDA Y URBANIZACIÓN DE LA REGIÓN DEL BÍO BÍO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88,13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27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 BASE DE LINARES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87,34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28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INTENDENCIA REGIÓN DEL BÍO BÍO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86,42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29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CORPORACION DE ASISTENCIA JUDICIAL DE LA REGIÓN DEL BIO BIO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85,71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30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INTENDENCIA REGIÓN DEL MAULE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81,42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>
                          <a:effectLst/>
                        </a:rPr>
                        <a:t>31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 DE LOTA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 dirty="0">
                          <a:effectLst/>
                        </a:rPr>
                        <a:t>32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GOBERNACIÓN PROVINCIAL DE COLCHAGUA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75,21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 dirty="0">
                          <a:effectLst/>
                        </a:rPr>
                        <a:t>33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 GUILLERMO GRANT BENAVENTE DE CONCEPCIÓN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38,53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 dirty="0">
                          <a:effectLst/>
                        </a:rPr>
                        <a:t>34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GOBERNACIÓN PROVINCIAL DE TALCA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27,8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u="none" strike="noStrike" dirty="0">
                          <a:effectLst/>
                        </a:rPr>
                        <a:t>35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GOBERNACIÓN PROVINCIAL DE CACHAPOAL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21,52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844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092215"/>
              </p:ext>
            </p:extLst>
          </p:nvPr>
        </p:nvGraphicFramePr>
        <p:xfrm>
          <a:off x="107506" y="476676"/>
          <a:ext cx="8784977" cy="12369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8158"/>
                <a:gridCol w="7148661"/>
                <a:gridCol w="818158"/>
              </a:tblGrid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N°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NOMBRE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PUNTAJE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86" marR="6286" marT="6286" marB="0" anchor="ctr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GOBERNACIÓN PROVINCIAL DE ÑUBLE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18,27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GOBERNACIÓN PROVINCIAL DE CURICÓ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GOBERNACIÓN PROVINCIAL DE LINARES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SALUD LIBERTADOR BERNARDO O HIGGINS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GOBERNACIÓN PROVINCIAL DE CAUQUENES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1707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GOBERNACIÓN PROVINCIAL DE CONCEPCIÓN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 flipH="1"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 smtClean="0">
                <a:latin typeface="Tw Cen MT" pitchFamily="34" charset="0"/>
              </a:rPr>
              <a:t>Ranking 2017 OAC Modalidad Electrónica</a:t>
            </a:r>
          </a:p>
        </p:txBody>
      </p:sp>
    </p:spTree>
    <p:extLst>
      <p:ext uri="{BB962C8B-B14F-4D97-AF65-F5344CB8AC3E}">
        <p14:creationId xmlns:p14="http://schemas.microsoft.com/office/powerpoint/2010/main" val="3801977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5172</TotalTime>
  <Words>319</Words>
  <Application>Microsoft Office PowerPoint</Application>
  <PresentationFormat>Presentación en pantalla (4:3)</PresentationFormat>
  <Paragraphs>131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 Hormazabal Lombardo</dc:creator>
  <cp:lastModifiedBy>Sergio Hormazabal Lombardo</cp:lastModifiedBy>
  <cp:revision>355</cp:revision>
  <cp:lastPrinted>2017-07-25T21:09:08Z</cp:lastPrinted>
  <dcterms:created xsi:type="dcterms:W3CDTF">2017-06-09T13:13:09Z</dcterms:created>
  <dcterms:modified xsi:type="dcterms:W3CDTF">2018-03-26T17:56:09Z</dcterms:modified>
</cp:coreProperties>
</file>