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7" r:id="rId2"/>
  </p:sldIdLst>
  <p:sldSz cx="9144000" cy="6858000" type="screen4x3"/>
  <p:notesSz cx="7010400" cy="9296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 autoAdjust="0"/>
    <p:restoredTop sz="94660"/>
  </p:normalViewPr>
  <p:slideViewPr>
    <p:cSldViewPr showGuides="1">
      <p:cViewPr varScale="1">
        <p:scale>
          <a:sx n="83" d="100"/>
          <a:sy n="83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FEBE4-8FDC-482D-9B51-C45631F7335A}" type="datetimeFigureOut">
              <a:rPr lang="es-CL" smtClean="0"/>
              <a:t>26-03-2018</a:t>
            </a:fld>
            <a:endParaRPr lang="es-CL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BA8329-5807-465D-A86D-A8CE357CA0AC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3651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AAC72-F8E7-4FAD-9BFE-CF1AF5F1DC80}" type="datetime1">
              <a:rPr lang="es-CL" smtClean="0"/>
              <a:t>26-03-2018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8E98-C14B-473C-9F14-A9D4EC32275A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14994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602AB-CE4E-447A-803A-487D83AC3097}" type="datetime1">
              <a:rPr lang="es-CL" smtClean="0"/>
              <a:t>26-03-2018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8E98-C14B-473C-9F14-A9D4EC32275A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06224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7D5A-A04B-4FC2-892F-7728325A4004}" type="datetime1">
              <a:rPr lang="es-CL" smtClean="0"/>
              <a:t>26-03-2018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8E98-C14B-473C-9F14-A9D4EC32275A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2902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7680-D530-4C3E-AEAB-B2A5DE9073A4}" type="datetime1">
              <a:rPr lang="es-CL" smtClean="0"/>
              <a:t>26-03-2018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8E98-C14B-473C-9F14-A9D4EC32275A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7748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2FA8-D224-4473-A5C0-B35CB2A9B5FE}" type="datetime1">
              <a:rPr lang="es-CL" smtClean="0"/>
              <a:t>26-03-2018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8E98-C14B-473C-9F14-A9D4EC32275A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7983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704D-79B7-4271-B9FF-8BDD1C133239}" type="datetime1">
              <a:rPr lang="es-CL" smtClean="0"/>
              <a:t>26-03-2018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8E98-C14B-473C-9F14-A9D4EC32275A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97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6C69-EB7F-4B80-A861-77FE8CCCEACF}" type="datetime1">
              <a:rPr lang="es-CL" smtClean="0"/>
              <a:t>26-03-2018</a:t>
            </a:fld>
            <a:endParaRPr lang="es-C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8E98-C14B-473C-9F14-A9D4EC32275A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4392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110D-8338-43B7-AAA0-AC1AFEB4C4FB}" type="datetime1">
              <a:rPr lang="es-CL" smtClean="0"/>
              <a:t>26-03-2018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8E98-C14B-473C-9F14-A9D4EC32275A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1367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7E98-EFBD-40C1-9628-70272598D8D0}" type="datetime1">
              <a:rPr lang="es-CL" smtClean="0"/>
              <a:t>26-03-2018</a:t>
            </a:fld>
            <a:endParaRPr lang="es-C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8E98-C14B-473C-9F14-A9D4EC32275A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89271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137B-B038-4473-93A8-522A83F1F3C7}" type="datetime1">
              <a:rPr lang="es-CL" smtClean="0"/>
              <a:t>26-03-2018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8E98-C14B-473C-9F14-A9D4EC32275A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73219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8423E-D351-4DDF-9FD9-5F3ED41BF439}" type="datetime1">
              <a:rPr lang="es-CL" smtClean="0"/>
              <a:t>26-03-2018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8E98-C14B-473C-9F14-A9D4EC32275A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86207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4A43C-9CBD-49B2-9954-5C892D1E60A0}" type="datetime1">
              <a:rPr lang="es-CL" smtClean="0"/>
              <a:t>26-03-2018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08E98-C14B-473C-9F14-A9D4EC32275A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393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940015"/>
              </p:ext>
            </p:extLst>
          </p:nvPr>
        </p:nvGraphicFramePr>
        <p:xfrm>
          <a:off x="179512" y="827725"/>
          <a:ext cx="5321865" cy="589544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28465"/>
                <a:gridCol w="3983037"/>
                <a:gridCol w="1110363"/>
              </a:tblGrid>
              <a:tr h="490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u="none" strike="noStrike" kern="1200" dirty="0" smtClean="0">
                          <a:solidFill>
                            <a:schemeClr val="bg1"/>
                          </a:solidFill>
                          <a:effectLst/>
                        </a:rPr>
                        <a:t>N°</a:t>
                      </a:r>
                      <a:endParaRPr lang="es-CL" sz="14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35" marR="5335" marT="533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INSTITUCIONES</a:t>
                      </a:r>
                      <a:endParaRPr lang="es-CL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PUNTAJE 2017</a:t>
                      </a:r>
                      <a:endParaRPr lang="es-CL" sz="1400" b="1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335" marR="5335" marT="533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5307"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 smtClean="0">
                          <a:effectLst/>
                        </a:rPr>
                        <a:t>1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UNIVERSIDAD DE ANTOFAGASTA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 smtClean="0">
                          <a:effectLst/>
                        </a:rPr>
                        <a:t>100%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75307"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 smtClean="0">
                          <a:effectLst/>
                        </a:rPr>
                        <a:t>2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UNIVERSIDAD DE AYSÉN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 smtClean="0">
                          <a:effectLst/>
                        </a:rPr>
                        <a:t>100%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75307"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 smtClean="0">
                          <a:effectLst/>
                        </a:rPr>
                        <a:t>3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UNIVERSIDAD DE LOS LAGOS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 smtClean="0">
                          <a:effectLst/>
                        </a:rPr>
                        <a:t>100%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75307"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 smtClean="0">
                          <a:effectLst/>
                        </a:rPr>
                        <a:t>4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UNIVERSIDAD DE TALCA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 smtClean="0">
                          <a:effectLst/>
                        </a:rPr>
                        <a:t>100%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61257"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 smtClean="0">
                          <a:effectLst/>
                        </a:rPr>
                        <a:t>5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UNIVERSIDAD DE TARAPACÁ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 smtClean="0">
                          <a:effectLst/>
                        </a:rPr>
                        <a:t>100%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75307"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 smtClean="0">
                          <a:effectLst/>
                        </a:rPr>
                        <a:t>6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UNIVERSIDAD DE VALPARAÍSO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 smtClean="0">
                          <a:effectLst/>
                        </a:rPr>
                        <a:t>100%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75307"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 smtClean="0">
                          <a:effectLst/>
                        </a:rPr>
                        <a:t>7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UNIVERSIDAD TECNOLÓGICA METROPOLITANA (UTEM)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 smtClean="0">
                          <a:effectLst/>
                        </a:rPr>
                        <a:t>100%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75307"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 smtClean="0">
                          <a:effectLst/>
                        </a:rPr>
                        <a:t>8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UNIVERSIDAD DE SANTIAGO DE CHILE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 smtClean="0">
                          <a:effectLst/>
                        </a:rPr>
                        <a:t>93,7%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75307"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 smtClean="0">
                          <a:effectLst/>
                        </a:rPr>
                        <a:t>9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UNIVERSIDAD ARTURO PRAT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 smtClean="0">
                          <a:effectLst/>
                        </a:rPr>
                        <a:t>87,3%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75307"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 smtClean="0">
                          <a:effectLst/>
                        </a:rPr>
                        <a:t>10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UNIVERSIDAD DE </a:t>
                      </a:r>
                      <a:r>
                        <a:rPr lang="es-CL" sz="1050" u="none" strike="noStrike" dirty="0" smtClean="0">
                          <a:effectLst/>
                        </a:rPr>
                        <a:t>O´HIGGINS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 smtClean="0">
                          <a:effectLst/>
                        </a:rPr>
                        <a:t>87,3%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75307"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 smtClean="0">
                          <a:effectLst/>
                        </a:rPr>
                        <a:t>11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UNIVERSIDAD DE CHILE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 smtClean="0">
                          <a:effectLst/>
                        </a:rPr>
                        <a:t>81%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75307"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 smtClean="0">
                          <a:effectLst/>
                        </a:rPr>
                        <a:t>12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UNIVERSIDAD DE MAGALLANES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 smtClean="0">
                          <a:effectLst/>
                        </a:rPr>
                        <a:t>81%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0581"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 smtClean="0">
                          <a:effectLst/>
                        </a:rPr>
                        <a:t>13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UNIVERSIDAD METROPOLITANA DE CIENCIAS DE LA EDUCACIÓN (UMCE)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 smtClean="0">
                          <a:effectLst/>
                        </a:rPr>
                        <a:t>81%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75307"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 smtClean="0">
                          <a:effectLst/>
                        </a:rPr>
                        <a:t>14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UNIVERSIDAD DE PLAYA ANCHA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 smtClean="0">
                          <a:effectLst/>
                        </a:rPr>
                        <a:t>79,6%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838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 smtClean="0">
                          <a:effectLst/>
                        </a:rPr>
                        <a:t>15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UNIVERSIDAD DE ATACAMA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 smtClean="0">
                          <a:effectLst/>
                        </a:rPr>
                        <a:t>77,7%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75307"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 smtClean="0">
                          <a:effectLst/>
                        </a:rPr>
                        <a:t>16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UNIVERSIDAD DE LA FRONTERA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 smtClean="0">
                          <a:effectLst/>
                        </a:rPr>
                        <a:t>72,1%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75307"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 smtClean="0">
                          <a:effectLst/>
                        </a:rPr>
                        <a:t>17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UNIVERSIDAD DE LA SERENA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 smtClean="0">
                          <a:effectLst/>
                        </a:rPr>
                        <a:t>0%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75307"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 smtClean="0">
                          <a:effectLst/>
                        </a:rPr>
                        <a:t>18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UNIVERSIDAD DEL </a:t>
                      </a:r>
                      <a:r>
                        <a:rPr lang="es-CL" sz="1050" u="none" strike="noStrike" dirty="0" smtClean="0">
                          <a:effectLst/>
                        </a:rPr>
                        <a:t>BIOBÍO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 smtClean="0">
                          <a:effectLst/>
                        </a:rPr>
                        <a:t>0%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75307">
                <a:tc>
                  <a:txBody>
                    <a:bodyPr/>
                    <a:lstStyle/>
                    <a:p>
                      <a:pPr algn="ctr" fontAlgn="b"/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u="none" strike="noStrike" dirty="0" smtClean="0">
                          <a:effectLst/>
                        </a:rPr>
                        <a:t>TOTAL PROMEDIO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u="none" strike="noStrike" dirty="0" smtClean="0">
                          <a:effectLst/>
                        </a:rPr>
                        <a:t>80,04%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179512" y="184284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spc="-150" dirty="0" smtClean="0">
                <a:solidFill>
                  <a:schemeClr val="accent1">
                    <a:lumMod val="75000"/>
                  </a:schemeClr>
                </a:solidFill>
                <a:latin typeface="DK Lemon Yellow Sun" pitchFamily="50" charset="0"/>
                <a:ea typeface="+mj-ea"/>
                <a:cs typeface="+mj-cs"/>
              </a:rPr>
              <a:t>Resultados Universidades 2017</a:t>
            </a:r>
            <a:endParaRPr lang="es-ES" sz="2800" b="1" spc="-150" dirty="0">
              <a:solidFill>
                <a:schemeClr val="accent1">
                  <a:lumMod val="75000"/>
                </a:schemeClr>
              </a:solidFill>
              <a:latin typeface="DK Lemon Yellow Sun" pitchFamily="50" charset="0"/>
              <a:ea typeface="+mj-ea"/>
              <a:cs typeface="+mj-cs"/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502" y="-1"/>
            <a:ext cx="2092104" cy="76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42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3987</TotalTime>
  <Words>136</Words>
  <Application>Microsoft Office PowerPoint</Application>
  <PresentationFormat>Presentación en pantalla (4:3)</PresentationFormat>
  <Paragraphs>60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Bernal Puebla</dc:creator>
  <cp:lastModifiedBy>Sergio Hormazabal Lombardo</cp:lastModifiedBy>
  <cp:revision>175</cp:revision>
  <cp:lastPrinted>2015-09-24T14:55:00Z</cp:lastPrinted>
  <dcterms:created xsi:type="dcterms:W3CDTF">2015-09-14T17:30:45Z</dcterms:created>
  <dcterms:modified xsi:type="dcterms:W3CDTF">2018-03-26T17:55:20Z</dcterms:modified>
</cp:coreProperties>
</file>