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68" r:id="rId3"/>
  </p:sldMasterIdLst>
  <p:notesMasterIdLst>
    <p:notesMasterId r:id="rId21"/>
  </p:notesMasterIdLst>
  <p:sldIdLst>
    <p:sldId id="444" r:id="rId4"/>
    <p:sldId id="445" r:id="rId5"/>
    <p:sldId id="446" r:id="rId6"/>
    <p:sldId id="464" r:id="rId7"/>
    <p:sldId id="471" r:id="rId8"/>
    <p:sldId id="459" r:id="rId9"/>
    <p:sldId id="447" r:id="rId10"/>
    <p:sldId id="461" r:id="rId11"/>
    <p:sldId id="448" r:id="rId12"/>
    <p:sldId id="462" r:id="rId13"/>
    <p:sldId id="463" r:id="rId14"/>
    <p:sldId id="467" r:id="rId15"/>
    <p:sldId id="465" r:id="rId16"/>
    <p:sldId id="466" r:id="rId17"/>
    <p:sldId id="469" r:id="rId18"/>
    <p:sldId id="470" r:id="rId19"/>
    <p:sldId id="472" r:id="rId20"/>
  </p:sldIdLst>
  <p:sldSz cx="9144000" cy="5143500" type="screen16x9"/>
  <p:notesSz cx="20104100" cy="11309350"/>
  <p:defaultTextStyle>
    <a:defPPr>
      <a:defRPr lang="es-CL"/>
    </a:defPPr>
    <a:lvl1pPr marL="0" algn="l" defTabSz="415753" rtl="0" eaLnBrk="1" latinLnBrk="0" hangingPunct="1">
      <a:defRPr sz="800" kern="1200">
        <a:solidFill>
          <a:schemeClr val="tx1"/>
        </a:solidFill>
        <a:latin typeface="+mn-lt"/>
        <a:ea typeface="+mn-ea"/>
        <a:cs typeface="+mn-cs"/>
      </a:defRPr>
    </a:lvl1pPr>
    <a:lvl2pPr marL="207879" algn="l" defTabSz="415753" rtl="0" eaLnBrk="1" latinLnBrk="0" hangingPunct="1">
      <a:defRPr sz="800" kern="1200">
        <a:solidFill>
          <a:schemeClr val="tx1"/>
        </a:solidFill>
        <a:latin typeface="+mn-lt"/>
        <a:ea typeface="+mn-ea"/>
        <a:cs typeface="+mn-cs"/>
      </a:defRPr>
    </a:lvl2pPr>
    <a:lvl3pPr marL="415753" algn="l" defTabSz="415753" rtl="0" eaLnBrk="1" latinLnBrk="0" hangingPunct="1">
      <a:defRPr sz="800" kern="1200">
        <a:solidFill>
          <a:schemeClr val="tx1"/>
        </a:solidFill>
        <a:latin typeface="+mn-lt"/>
        <a:ea typeface="+mn-ea"/>
        <a:cs typeface="+mn-cs"/>
      </a:defRPr>
    </a:lvl3pPr>
    <a:lvl4pPr marL="623636" algn="l" defTabSz="415753" rtl="0" eaLnBrk="1" latinLnBrk="0" hangingPunct="1">
      <a:defRPr sz="800" kern="1200">
        <a:solidFill>
          <a:schemeClr val="tx1"/>
        </a:solidFill>
        <a:latin typeface="+mn-lt"/>
        <a:ea typeface="+mn-ea"/>
        <a:cs typeface="+mn-cs"/>
      </a:defRPr>
    </a:lvl4pPr>
    <a:lvl5pPr marL="831506" algn="l" defTabSz="415753" rtl="0" eaLnBrk="1" latinLnBrk="0" hangingPunct="1">
      <a:defRPr sz="800" kern="1200">
        <a:solidFill>
          <a:schemeClr val="tx1"/>
        </a:solidFill>
        <a:latin typeface="+mn-lt"/>
        <a:ea typeface="+mn-ea"/>
        <a:cs typeface="+mn-cs"/>
      </a:defRPr>
    </a:lvl5pPr>
    <a:lvl6pPr marL="1039385" algn="l" defTabSz="415753" rtl="0" eaLnBrk="1" latinLnBrk="0" hangingPunct="1">
      <a:defRPr sz="800" kern="1200">
        <a:solidFill>
          <a:schemeClr val="tx1"/>
        </a:solidFill>
        <a:latin typeface="+mn-lt"/>
        <a:ea typeface="+mn-ea"/>
        <a:cs typeface="+mn-cs"/>
      </a:defRPr>
    </a:lvl6pPr>
    <a:lvl7pPr marL="1247263" algn="l" defTabSz="415753" rtl="0" eaLnBrk="1" latinLnBrk="0" hangingPunct="1">
      <a:defRPr sz="800" kern="1200">
        <a:solidFill>
          <a:schemeClr val="tx1"/>
        </a:solidFill>
        <a:latin typeface="+mn-lt"/>
        <a:ea typeface="+mn-ea"/>
        <a:cs typeface="+mn-cs"/>
      </a:defRPr>
    </a:lvl7pPr>
    <a:lvl8pPr marL="1455142" algn="l" defTabSz="415753" rtl="0" eaLnBrk="1" latinLnBrk="0" hangingPunct="1">
      <a:defRPr sz="800" kern="1200">
        <a:solidFill>
          <a:schemeClr val="tx1"/>
        </a:solidFill>
        <a:latin typeface="+mn-lt"/>
        <a:ea typeface="+mn-ea"/>
        <a:cs typeface="+mn-cs"/>
      </a:defRPr>
    </a:lvl8pPr>
    <a:lvl9pPr marL="1663013" algn="l" defTabSz="415753" rtl="0" eaLnBrk="1" latinLnBrk="0" hangingPunct="1">
      <a:defRPr sz="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3" orient="horz" pos="3240" userDrawn="1">
          <p15:clr>
            <a:srgbClr val="A4A3A4"/>
          </p15:clr>
        </p15:guide>
        <p15:guide id="4" pos="57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Paz Torres Alcalde" initials="MPTA" lastIdx="3" clrIdx="0">
    <p:extLst/>
  </p:cmAuthor>
  <p:cmAuthor id="2" name="Daniela Moreno Tacchi" initials="DMT" lastIdx="4" clrIdx="1">
    <p:extLst>
      <p:ext uri="{19B8F6BF-5375-455C-9EA6-DF929625EA0E}">
        <p15:presenceInfo xmlns:p15="http://schemas.microsoft.com/office/powerpoint/2012/main" userId="S-1-5-21-2711197063-1210480312-2249931052-2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65B"/>
    <a:srgbClr val="3C2E49"/>
    <a:srgbClr val="31223E"/>
    <a:srgbClr val="00647B"/>
    <a:srgbClr val="6666FF"/>
    <a:srgbClr val="66CDFF"/>
    <a:srgbClr val="D32342"/>
    <a:srgbClr val="0F80FF"/>
    <a:srgbClr val="333333"/>
    <a:srgbClr val="464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7" autoAdjust="0"/>
    <p:restoredTop sz="96433" autoAdjust="0"/>
  </p:normalViewPr>
  <p:slideViewPr>
    <p:cSldViewPr>
      <p:cViewPr varScale="1">
        <p:scale>
          <a:sx n="154" d="100"/>
          <a:sy n="154" d="100"/>
        </p:scale>
        <p:origin x="588" y="138"/>
      </p:cViewPr>
      <p:guideLst>
        <p:guide orient="horz" pos="531"/>
        <p:guide orient="horz" pos="3240"/>
        <p:guide pos="573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9345CD2-980F-4310-BD1A-F390BB6DEA90}" type="datetimeFigureOut">
              <a:rPr lang="en-US" smtClean="0"/>
              <a:t>1/22/2020</a:t>
            </a:fld>
            <a:endParaRPr lang="en-US" dirty="0"/>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39DA111-C65A-4372-BD4B-226395A853BF}" type="slidenum">
              <a:rPr lang="en-US" smtClean="0"/>
              <a:t>‹Nº›</a:t>
            </a:fld>
            <a:endParaRPr lang="en-US" dirty="0"/>
          </a:p>
        </p:txBody>
      </p:sp>
    </p:spTree>
    <p:extLst>
      <p:ext uri="{BB962C8B-B14F-4D97-AF65-F5344CB8AC3E}">
        <p14:creationId xmlns:p14="http://schemas.microsoft.com/office/powerpoint/2010/main" val="2291085009"/>
      </p:ext>
    </p:extLst>
  </p:cSld>
  <p:clrMap bg1="lt1" tx1="dk1" bg2="lt2" tx2="dk2" accent1="accent1" accent2="accent2" accent3="accent3" accent4="accent4" accent5="accent5" accent6="accent6" hlink="hlink" folHlink="folHlink"/>
  <p:notesStyle>
    <a:lvl1pPr marL="0" algn="l" defTabSz="914220" rtl="0" eaLnBrk="1" latinLnBrk="0" hangingPunct="1">
      <a:defRPr sz="1200" kern="1200">
        <a:solidFill>
          <a:schemeClr val="tx1"/>
        </a:solidFill>
        <a:latin typeface="+mn-lt"/>
        <a:ea typeface="+mn-ea"/>
        <a:cs typeface="+mn-cs"/>
      </a:defRPr>
    </a:lvl1pPr>
    <a:lvl2pPr marL="457106" algn="l" defTabSz="914220" rtl="0" eaLnBrk="1" latinLnBrk="0" hangingPunct="1">
      <a:defRPr sz="1200" kern="1200">
        <a:solidFill>
          <a:schemeClr val="tx1"/>
        </a:solidFill>
        <a:latin typeface="+mn-lt"/>
        <a:ea typeface="+mn-ea"/>
        <a:cs typeface="+mn-cs"/>
      </a:defRPr>
    </a:lvl2pPr>
    <a:lvl3pPr marL="914220" algn="l" defTabSz="914220" rtl="0" eaLnBrk="1" latinLnBrk="0" hangingPunct="1">
      <a:defRPr sz="1200" kern="1200">
        <a:solidFill>
          <a:schemeClr val="tx1"/>
        </a:solidFill>
        <a:latin typeface="+mn-lt"/>
        <a:ea typeface="+mn-ea"/>
        <a:cs typeface="+mn-cs"/>
      </a:defRPr>
    </a:lvl3pPr>
    <a:lvl4pPr marL="1371328" algn="l" defTabSz="914220" rtl="0" eaLnBrk="1" latinLnBrk="0" hangingPunct="1">
      <a:defRPr sz="1200" kern="1200">
        <a:solidFill>
          <a:schemeClr val="tx1"/>
        </a:solidFill>
        <a:latin typeface="+mn-lt"/>
        <a:ea typeface="+mn-ea"/>
        <a:cs typeface="+mn-cs"/>
      </a:defRPr>
    </a:lvl4pPr>
    <a:lvl5pPr marL="1828439" algn="l" defTabSz="914220" rtl="0" eaLnBrk="1" latinLnBrk="0" hangingPunct="1">
      <a:defRPr sz="1200" kern="1200">
        <a:solidFill>
          <a:schemeClr val="tx1"/>
        </a:solidFill>
        <a:latin typeface="+mn-lt"/>
        <a:ea typeface="+mn-ea"/>
        <a:cs typeface="+mn-cs"/>
      </a:defRPr>
    </a:lvl5pPr>
    <a:lvl6pPr marL="2285544" algn="l" defTabSz="914220" rtl="0" eaLnBrk="1" latinLnBrk="0" hangingPunct="1">
      <a:defRPr sz="1200" kern="1200">
        <a:solidFill>
          <a:schemeClr val="tx1"/>
        </a:solidFill>
        <a:latin typeface="+mn-lt"/>
        <a:ea typeface="+mn-ea"/>
        <a:cs typeface="+mn-cs"/>
      </a:defRPr>
    </a:lvl6pPr>
    <a:lvl7pPr marL="2742650" algn="l" defTabSz="914220" rtl="0" eaLnBrk="1" latinLnBrk="0" hangingPunct="1">
      <a:defRPr sz="1200" kern="1200">
        <a:solidFill>
          <a:schemeClr val="tx1"/>
        </a:solidFill>
        <a:latin typeface="+mn-lt"/>
        <a:ea typeface="+mn-ea"/>
        <a:cs typeface="+mn-cs"/>
      </a:defRPr>
    </a:lvl7pPr>
    <a:lvl8pPr marL="3199760" algn="l" defTabSz="914220" rtl="0" eaLnBrk="1" latinLnBrk="0" hangingPunct="1">
      <a:defRPr sz="1200" kern="1200">
        <a:solidFill>
          <a:schemeClr val="tx1"/>
        </a:solidFill>
        <a:latin typeface="+mn-lt"/>
        <a:ea typeface="+mn-ea"/>
        <a:cs typeface="+mn-cs"/>
      </a:defRPr>
    </a:lvl8pPr>
    <a:lvl9pPr marL="3656869" algn="l" defTabSz="91422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923330"/>
          </a:xfrm>
          <a:prstGeom prst="rect">
            <a:avLst/>
          </a:prstGeom>
        </p:spPr>
        <p:txBody>
          <a:bodyPr wrap="square" lIns="0" tIns="0" rIns="0" bIns="0">
            <a:spAutoFit/>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371600" y="2880373"/>
            <a:ext cx="6400800" cy="507831"/>
          </a:xfrm>
          <a:prstGeom prst="rect">
            <a:avLst/>
          </a:prstGeom>
        </p:spPr>
        <p:txBody>
          <a:bodyPr wrap="square" lIns="0" tIns="0" rIns="0" bIns="0">
            <a:spAutoFit/>
          </a:bodyPr>
          <a:lstStyle>
            <a:lvl1pPr>
              <a:defRPr/>
            </a:lvl1pPr>
          </a:lstStyle>
          <a:p>
            <a:r>
              <a:rPr lang="es-ES"/>
              <a:t>Haga clic para modificar el estilo de subtítulo del patrón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1800" b="1"/>
            </a:lvl1pPr>
            <a:lvl2pPr marL="342488" indent="0">
              <a:buNone/>
              <a:defRPr sz="1500" b="1"/>
            </a:lvl2pPr>
            <a:lvl3pPr marL="685018" indent="0">
              <a:buNone/>
              <a:defRPr sz="1400" b="1"/>
            </a:lvl3pPr>
            <a:lvl4pPr marL="1027527" indent="0">
              <a:buNone/>
              <a:defRPr sz="1200" b="1"/>
            </a:lvl4pPr>
            <a:lvl5pPr marL="1370036" indent="0">
              <a:buNone/>
              <a:defRPr sz="1200" b="1"/>
            </a:lvl5pPr>
            <a:lvl6pPr marL="1712567" indent="0">
              <a:buNone/>
              <a:defRPr sz="1200" b="1"/>
            </a:lvl6pPr>
            <a:lvl7pPr marL="2055053" indent="0">
              <a:buNone/>
              <a:defRPr sz="1200" b="1"/>
            </a:lvl7pPr>
            <a:lvl8pPr marL="2397540" indent="0">
              <a:buNone/>
              <a:defRPr sz="1200" b="1"/>
            </a:lvl8pPr>
            <a:lvl9pPr marL="2740028" indent="0">
              <a:buNone/>
              <a:defRPr sz="12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72" y="1151335"/>
            <a:ext cx="4041775" cy="479822"/>
          </a:xfrm>
        </p:spPr>
        <p:txBody>
          <a:bodyPr anchor="b"/>
          <a:lstStyle>
            <a:lvl1pPr marL="0" indent="0">
              <a:buNone/>
              <a:defRPr sz="1800" b="1"/>
            </a:lvl1pPr>
            <a:lvl2pPr marL="342488" indent="0">
              <a:buNone/>
              <a:defRPr sz="1500" b="1"/>
            </a:lvl2pPr>
            <a:lvl3pPr marL="685018" indent="0">
              <a:buNone/>
              <a:defRPr sz="1400" b="1"/>
            </a:lvl3pPr>
            <a:lvl4pPr marL="1027527" indent="0">
              <a:buNone/>
              <a:defRPr sz="1200" b="1"/>
            </a:lvl4pPr>
            <a:lvl5pPr marL="1370036" indent="0">
              <a:buNone/>
              <a:defRPr sz="1200" b="1"/>
            </a:lvl5pPr>
            <a:lvl6pPr marL="1712567" indent="0">
              <a:buNone/>
              <a:defRPr sz="1200" b="1"/>
            </a:lvl6pPr>
            <a:lvl7pPr marL="2055053" indent="0">
              <a:buNone/>
              <a:defRPr sz="1200" b="1"/>
            </a:lvl7pPr>
            <a:lvl8pPr marL="2397540" indent="0">
              <a:buNone/>
              <a:defRPr sz="1200" b="1"/>
            </a:lvl8pPr>
            <a:lvl9pPr marL="2740028" indent="0">
              <a:buNone/>
              <a:defRPr sz="12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72"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9" name="Marcador de número de diapositiva 8"/>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322125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5" name="Marcador de número de diapositiva 4"/>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57566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4" name="Marcador de número de diapositiva 3"/>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88947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04787"/>
            <a:ext cx="3008313" cy="871538"/>
          </a:xfrm>
        </p:spPr>
        <p:txBody>
          <a:bodyPr anchor="b"/>
          <a:lstStyle>
            <a:lvl1pPr algn="l">
              <a:defRPr sz="1500" b="1"/>
            </a:lvl1pPr>
          </a:lstStyle>
          <a:p>
            <a:r>
              <a:rPr lang="es-ES_tradnl"/>
              <a:t>Clic para editar título</a:t>
            </a:r>
            <a:endParaRPr lang="es-ES"/>
          </a:p>
        </p:txBody>
      </p:sp>
      <p:sp>
        <p:nvSpPr>
          <p:cNvPr id="3" name="Marcador de contenido 2"/>
          <p:cNvSpPr>
            <a:spLocks noGrp="1"/>
          </p:cNvSpPr>
          <p:nvPr>
            <p:ph idx="1"/>
          </p:nvPr>
        </p:nvSpPr>
        <p:spPr>
          <a:xfrm>
            <a:off x="3575050" y="204835"/>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2" y="1076328"/>
            <a:ext cx="3008313" cy="3518297"/>
          </a:xfrm>
        </p:spPr>
        <p:txBody>
          <a:bodyPr/>
          <a:lstStyle>
            <a:lvl1pPr marL="0" indent="0">
              <a:buNone/>
              <a:defRPr sz="1100"/>
            </a:lvl1pPr>
            <a:lvl2pPr marL="342488" indent="0">
              <a:buNone/>
              <a:defRPr sz="900"/>
            </a:lvl2pPr>
            <a:lvl3pPr marL="685018" indent="0">
              <a:buNone/>
              <a:defRPr sz="800"/>
            </a:lvl3pPr>
            <a:lvl4pPr marL="1027527" indent="0">
              <a:buNone/>
              <a:defRPr sz="700"/>
            </a:lvl4pPr>
            <a:lvl5pPr marL="1370036" indent="0">
              <a:buNone/>
              <a:defRPr sz="700"/>
            </a:lvl5pPr>
            <a:lvl6pPr marL="1712567" indent="0">
              <a:buNone/>
              <a:defRPr sz="700"/>
            </a:lvl6pPr>
            <a:lvl7pPr marL="2055053" indent="0">
              <a:buNone/>
              <a:defRPr sz="700"/>
            </a:lvl7pPr>
            <a:lvl8pPr marL="2397540" indent="0">
              <a:buNone/>
              <a:defRPr sz="700"/>
            </a:lvl8pPr>
            <a:lvl9pPr marL="2740028" indent="0">
              <a:buNone/>
              <a:defRPr sz="7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24274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15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2400"/>
            </a:lvl1pPr>
            <a:lvl2pPr marL="342488" indent="0">
              <a:buNone/>
              <a:defRPr sz="2100"/>
            </a:lvl2pPr>
            <a:lvl3pPr marL="685018" indent="0">
              <a:buNone/>
              <a:defRPr sz="1800"/>
            </a:lvl3pPr>
            <a:lvl4pPr marL="1027527" indent="0">
              <a:buNone/>
              <a:defRPr sz="1500"/>
            </a:lvl4pPr>
            <a:lvl5pPr marL="1370036" indent="0">
              <a:buNone/>
              <a:defRPr sz="1500"/>
            </a:lvl5pPr>
            <a:lvl6pPr marL="1712567" indent="0">
              <a:buNone/>
              <a:defRPr sz="1500"/>
            </a:lvl6pPr>
            <a:lvl7pPr marL="2055053" indent="0">
              <a:buNone/>
              <a:defRPr sz="1500"/>
            </a:lvl7pPr>
            <a:lvl8pPr marL="2397540" indent="0">
              <a:buNone/>
              <a:defRPr sz="1500"/>
            </a:lvl8pPr>
            <a:lvl9pPr marL="2740028" indent="0">
              <a:buNone/>
              <a:defRPr sz="1500"/>
            </a:lvl9pPr>
          </a:lstStyle>
          <a:p>
            <a:endParaRPr lang="es-ES" dirty="0"/>
          </a:p>
        </p:txBody>
      </p:sp>
      <p:sp>
        <p:nvSpPr>
          <p:cNvPr id="4" name="Marcador de texto 3"/>
          <p:cNvSpPr>
            <a:spLocks noGrp="1"/>
          </p:cNvSpPr>
          <p:nvPr>
            <p:ph type="body" sz="half" idx="2"/>
          </p:nvPr>
        </p:nvSpPr>
        <p:spPr>
          <a:xfrm>
            <a:off x="1792288" y="4025549"/>
            <a:ext cx="5486400" cy="603647"/>
          </a:xfrm>
        </p:spPr>
        <p:txBody>
          <a:bodyPr/>
          <a:lstStyle>
            <a:lvl1pPr marL="0" indent="0">
              <a:buNone/>
              <a:defRPr sz="1100"/>
            </a:lvl1pPr>
            <a:lvl2pPr marL="342488" indent="0">
              <a:buNone/>
              <a:defRPr sz="900"/>
            </a:lvl2pPr>
            <a:lvl3pPr marL="685018" indent="0">
              <a:buNone/>
              <a:defRPr sz="800"/>
            </a:lvl3pPr>
            <a:lvl4pPr marL="1027527" indent="0">
              <a:buNone/>
              <a:defRPr sz="700"/>
            </a:lvl4pPr>
            <a:lvl5pPr marL="1370036" indent="0">
              <a:buNone/>
              <a:defRPr sz="700"/>
            </a:lvl5pPr>
            <a:lvl6pPr marL="1712567" indent="0">
              <a:buNone/>
              <a:defRPr sz="700"/>
            </a:lvl6pPr>
            <a:lvl7pPr marL="2055053" indent="0">
              <a:buNone/>
              <a:defRPr sz="700"/>
            </a:lvl7pPr>
            <a:lvl8pPr marL="2397540" indent="0">
              <a:buNone/>
              <a:defRPr sz="700"/>
            </a:lvl8pPr>
            <a:lvl9pPr marL="2740028" indent="0">
              <a:buNone/>
              <a:defRPr sz="7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332304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357601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80"/>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80"/>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629487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923330"/>
          </a:xfrm>
          <a:prstGeom prst="rect">
            <a:avLst/>
          </a:prstGeom>
        </p:spPr>
        <p:txBody>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371600" y="2880373"/>
            <a:ext cx="6400800" cy="507831"/>
          </a:xfrm>
          <a:prstGeom prst="rect">
            <a:avLst/>
          </a:prstGeom>
        </p:spPr>
        <p:txBody>
          <a:bodyPr/>
          <a:lstStyle>
            <a:lvl1pPr>
              <a:defRPr/>
            </a:lvl1pPr>
          </a:lstStyle>
          <a:p>
            <a:r>
              <a:rPr lang="es-ES"/>
              <a:t>Haga clic para modificar el estilo de subtítulo del patrón</a:t>
            </a:r>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ABA7D1FE-2012-408A-98E8-F127488435FA}" type="datetimeFigureOut">
              <a:rPr lang="en-US">
                <a:solidFill>
                  <a:prstClr val="black">
                    <a:tint val="75000"/>
                  </a:prstClr>
                </a:solidFill>
              </a:rPr>
              <a:pPr>
                <a:defRPr/>
              </a:pPr>
              <a:t>1/22/2020</a:t>
            </a:fld>
            <a:endParaRPr lang="en-US" dirty="0">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16222727-B36A-4D03-95E0-7EF703EC50D6}" type="slidenum">
              <a:rPr>
                <a:solidFill>
                  <a:prstClr val="black">
                    <a:tint val="75000"/>
                  </a:prstClr>
                </a:solidFill>
              </a:rPr>
              <a:pPr>
                <a:defRPr/>
              </a:pPr>
              <a:t>‹Nº›</a:t>
            </a:fld>
            <a:endParaRPr dirty="0">
              <a:solidFill>
                <a:prstClr val="black">
                  <a:tint val="75000"/>
                </a:prstClr>
              </a:solidFill>
            </a:endParaRPr>
          </a:p>
        </p:txBody>
      </p:sp>
    </p:spTree>
    <p:extLst>
      <p:ext uri="{BB962C8B-B14F-4D97-AF65-F5344CB8AC3E}">
        <p14:creationId xmlns:p14="http://schemas.microsoft.com/office/powerpoint/2010/main" val="127604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1714248" y="566784"/>
            <a:ext cx="1774213" cy="415498"/>
          </a:xfrm>
        </p:spPr>
        <p:txBody>
          <a:bodyPr/>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260568" y="1833348"/>
            <a:ext cx="6622883" cy="230832"/>
          </a:xfrm>
        </p:spPr>
        <p:txBody>
          <a:bodyPr/>
          <a:lstStyle>
            <a:lvl1pPr>
              <a:defRPr sz="1500" b="0" i="0">
                <a:solidFill>
                  <a:schemeClr val="bg1"/>
                </a:solidFill>
                <a:latin typeface="Century Gothic"/>
                <a:cs typeface="Century Gothic"/>
              </a:defRPr>
            </a:lvl1pPr>
          </a:lstStyle>
          <a:p>
            <a:pPr lvl="0"/>
            <a:r>
              <a:rPr lang="es-ES"/>
              <a:t>Haga clic para modificar el estilo de texto del patrón</a:t>
            </a: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4F73C3AE-2CA9-4083-BB1D-88FFFF739A4F}" type="datetimeFigureOut">
              <a:rPr lang="en-US">
                <a:solidFill>
                  <a:prstClr val="black">
                    <a:tint val="75000"/>
                  </a:prstClr>
                </a:solidFill>
              </a:rPr>
              <a:pPr>
                <a:defRPr/>
              </a:pPr>
              <a:t>1/22/2020</a:t>
            </a:fld>
            <a:endParaRPr lang="en-US" dirty="0">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A0A9F55F-8A7C-4D13-BC16-B5EA65F5E34F}" type="slidenum">
              <a:rPr>
                <a:solidFill>
                  <a:prstClr val="black">
                    <a:tint val="75000"/>
                  </a:prstClr>
                </a:solidFill>
              </a:rPr>
              <a:pPr>
                <a:defRPr/>
              </a:pPr>
              <a:t>‹Nº›</a:t>
            </a:fld>
            <a:endParaRPr dirty="0">
              <a:solidFill>
                <a:prstClr val="black">
                  <a:tint val="75000"/>
                </a:prstClr>
              </a:solidFill>
            </a:endParaRPr>
          </a:p>
        </p:txBody>
      </p:sp>
    </p:spTree>
    <p:extLst>
      <p:ext uri="{BB962C8B-B14F-4D97-AF65-F5344CB8AC3E}">
        <p14:creationId xmlns:p14="http://schemas.microsoft.com/office/powerpoint/2010/main" val="3093090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os objetos">
    <p:spTree>
      <p:nvGrpSpPr>
        <p:cNvPr id="1" name=""/>
        <p:cNvGrpSpPr/>
        <p:nvPr/>
      </p:nvGrpSpPr>
      <p:grpSpPr>
        <a:xfrm>
          <a:off x="0" y="0"/>
          <a:ext cx="0" cy="0"/>
          <a:chOff x="0" y="0"/>
          <a:chExt cx="0" cy="0"/>
        </a:xfrm>
      </p:grpSpPr>
      <p:sp>
        <p:nvSpPr>
          <p:cNvPr id="5" name="bk object 16"/>
          <p:cNvSpPr>
            <a:spLocks noChangeArrowheads="1"/>
          </p:cNvSpPr>
          <p:nvPr/>
        </p:nvSpPr>
        <p:spPr bwMode="auto">
          <a:xfrm>
            <a:off x="0" y="0"/>
            <a:ext cx="9144000" cy="51435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2" name="Holder 2"/>
          <p:cNvSpPr>
            <a:spLocks noGrp="1"/>
          </p:cNvSpPr>
          <p:nvPr>
            <p:ph type="title"/>
          </p:nvPr>
        </p:nvSpPr>
        <p:spPr>
          <a:xfrm>
            <a:off x="1714248" y="566784"/>
            <a:ext cx="1774213" cy="415498"/>
          </a:xfrm>
        </p:spPr>
        <p:txBody>
          <a:bodyPr/>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010451" y="1662608"/>
            <a:ext cx="3187981" cy="246221"/>
          </a:xfrm>
          <a:prstGeom prst="rect">
            <a:avLst/>
          </a:prstGeom>
        </p:spPr>
        <p:txBody>
          <a:bodyPr/>
          <a:lstStyle>
            <a:lvl1pPr>
              <a:defRPr sz="1600"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4885028" y="1335041"/>
            <a:ext cx="3565467" cy="200055"/>
          </a:xfrm>
          <a:prstGeom prst="rect">
            <a:avLst/>
          </a:prstGeom>
        </p:spPr>
        <p:txBody>
          <a:bodyPr/>
          <a:lstStyle>
            <a:lvl1pPr>
              <a:defRPr sz="1300" b="0" i="0">
                <a:solidFill>
                  <a:schemeClr val="bg1"/>
                </a:solidFill>
                <a:latin typeface="Century Gothic"/>
                <a:cs typeface="Century Gothic"/>
              </a:defRPr>
            </a:lvl1pPr>
          </a:lstStyle>
          <a:p>
            <a:pPr lvl="0"/>
            <a:r>
              <a:rPr lang="es-ES"/>
              <a:t>Haga clic para modificar el estilo de texto del patrón</a:t>
            </a:r>
          </a:p>
        </p:txBody>
      </p:sp>
      <p:sp>
        <p:nvSpPr>
          <p:cNvPr id="6" name="Holder 5"/>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7" name="Holder 6"/>
          <p:cNvSpPr>
            <a:spLocks noGrp="1"/>
          </p:cNvSpPr>
          <p:nvPr>
            <p:ph type="dt" sz="half" idx="11"/>
          </p:nvPr>
        </p:nvSpPr>
        <p:spPr/>
        <p:txBody>
          <a:bodyPr/>
          <a:lstStyle>
            <a:lvl1pPr algn="l">
              <a:defRPr>
                <a:solidFill>
                  <a:schemeClr val="tx1">
                    <a:tint val="75000"/>
                  </a:schemeClr>
                </a:solidFill>
              </a:defRPr>
            </a:lvl1pPr>
          </a:lstStyle>
          <a:p>
            <a:pPr>
              <a:defRPr/>
            </a:pPr>
            <a:fld id="{AED81D29-CEE6-44FA-B919-56523101DE1F}" type="datetimeFigureOut">
              <a:rPr lang="en-US">
                <a:solidFill>
                  <a:prstClr val="black">
                    <a:tint val="75000"/>
                  </a:prstClr>
                </a:solidFill>
              </a:rPr>
              <a:pPr>
                <a:defRPr/>
              </a:pPr>
              <a:t>1/22/2020</a:t>
            </a:fld>
            <a:endParaRPr lang="en-US" dirty="0">
              <a:solidFill>
                <a:prstClr val="black">
                  <a:tint val="75000"/>
                </a:prstClr>
              </a:solidFill>
            </a:endParaRPr>
          </a:p>
        </p:txBody>
      </p:sp>
      <p:sp>
        <p:nvSpPr>
          <p:cNvPr id="8" name="Holder 7"/>
          <p:cNvSpPr>
            <a:spLocks noGrp="1"/>
          </p:cNvSpPr>
          <p:nvPr>
            <p:ph type="sldNum" sz="quarter" idx="12"/>
          </p:nvPr>
        </p:nvSpPr>
        <p:spPr/>
        <p:txBody>
          <a:bodyPr/>
          <a:lstStyle>
            <a:lvl1pPr algn="r">
              <a:defRPr>
                <a:solidFill>
                  <a:schemeClr val="tx1">
                    <a:tint val="75000"/>
                  </a:schemeClr>
                </a:solidFill>
              </a:defRPr>
            </a:lvl1pPr>
          </a:lstStyle>
          <a:p>
            <a:pPr>
              <a:defRPr/>
            </a:pPr>
            <a:fld id="{DF9D335D-8DF7-4497-BF77-B4AC9F2EA5EC}" type="slidenum">
              <a:rPr>
                <a:solidFill>
                  <a:prstClr val="black">
                    <a:tint val="75000"/>
                  </a:prstClr>
                </a:solidFill>
              </a:rPr>
              <a:pPr>
                <a:defRPr/>
              </a:pPr>
              <a:t>‹Nº›</a:t>
            </a:fld>
            <a:endParaRPr dirty="0">
              <a:solidFill>
                <a:prstClr val="black">
                  <a:tint val="75000"/>
                </a:prstClr>
              </a:solidFill>
            </a:endParaRPr>
          </a:p>
        </p:txBody>
      </p:sp>
    </p:spTree>
    <p:extLst>
      <p:ext uri="{BB962C8B-B14F-4D97-AF65-F5344CB8AC3E}">
        <p14:creationId xmlns:p14="http://schemas.microsoft.com/office/powerpoint/2010/main" val="116245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1714248" y="566784"/>
            <a:ext cx="1774213" cy="415498"/>
          </a:xfrm>
        </p:spPr>
        <p:txBody>
          <a:bodyPr lIns="0" tIns="0" rIns="0" bIns="0"/>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260568" y="1833348"/>
            <a:ext cx="6622883" cy="230832"/>
          </a:xfrm>
        </p:spPr>
        <p:txBody>
          <a:bodyPr lIns="0" tIns="0" rIns="0" bIns="0"/>
          <a:lstStyle>
            <a:lvl1pPr>
              <a:defRPr sz="1500" b="0" i="0">
                <a:solidFill>
                  <a:schemeClr val="bg1"/>
                </a:solidFill>
                <a:latin typeface="Century Gothic"/>
                <a:cs typeface="Century Gothic"/>
              </a:defRPr>
            </a:lvl1pPr>
          </a:lstStyle>
          <a:p>
            <a:pPr lvl="0"/>
            <a:r>
              <a:rPr lang="es-ES"/>
              <a:t>Haga clic para modificar el estilo de texto del patrón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olo el título">
    <p:spTree>
      <p:nvGrpSpPr>
        <p:cNvPr id="1" name=""/>
        <p:cNvGrpSpPr/>
        <p:nvPr/>
      </p:nvGrpSpPr>
      <p:grpSpPr>
        <a:xfrm>
          <a:off x="0" y="0"/>
          <a:ext cx="0" cy="0"/>
          <a:chOff x="0" y="0"/>
          <a:chExt cx="0" cy="0"/>
        </a:xfrm>
      </p:grpSpPr>
      <p:sp>
        <p:nvSpPr>
          <p:cNvPr id="3" name="bk object 16"/>
          <p:cNvSpPr>
            <a:spLocks noChangeArrowheads="1"/>
          </p:cNvSpPr>
          <p:nvPr/>
        </p:nvSpPr>
        <p:spPr bwMode="auto">
          <a:xfrm>
            <a:off x="0" y="0"/>
            <a:ext cx="9144000" cy="51435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 name="bk object 17"/>
          <p:cNvSpPr>
            <a:spLocks noChangeArrowheads="1"/>
          </p:cNvSpPr>
          <p:nvPr/>
        </p:nvSpPr>
        <p:spPr bwMode="auto">
          <a:xfrm>
            <a:off x="0" y="458788"/>
            <a:ext cx="9144000" cy="46847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5" name="bk object 18"/>
          <p:cNvSpPr>
            <a:spLocks/>
          </p:cNvSpPr>
          <p:nvPr/>
        </p:nvSpPr>
        <p:spPr bwMode="auto">
          <a:xfrm>
            <a:off x="0" y="0"/>
            <a:ext cx="4284663" cy="4284663"/>
          </a:xfrm>
          <a:custGeom>
            <a:avLst/>
            <a:gdLst>
              <a:gd name="T0" fmla="*/ 886263 w 9420860"/>
              <a:gd name="T1" fmla="*/ 0 h 9420860"/>
              <a:gd name="T2" fmla="*/ 882340 w 9420860"/>
              <a:gd name="T3" fmla="*/ 0 h 9420860"/>
              <a:gd name="T4" fmla="*/ 0 w 9420860"/>
              <a:gd name="T5" fmla="*/ 882341 h 9420860"/>
              <a:gd name="T6" fmla="*/ 0 w 9420860"/>
              <a:gd name="T7" fmla="*/ 886263 h 9420860"/>
              <a:gd name="T8" fmla="*/ 886263 w 9420860"/>
              <a:gd name="T9" fmla="*/ 0 h 942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20860" h="9420860">
                <a:moveTo>
                  <a:pt x="9420719" y="0"/>
                </a:moveTo>
                <a:lnTo>
                  <a:pt x="9379024" y="0"/>
                </a:lnTo>
                <a:lnTo>
                  <a:pt x="0" y="9379032"/>
                </a:lnTo>
                <a:lnTo>
                  <a:pt x="0" y="9420728"/>
                </a:lnTo>
                <a:lnTo>
                  <a:pt x="942071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 name="bk object 19"/>
          <p:cNvSpPr>
            <a:spLocks/>
          </p:cNvSpPr>
          <p:nvPr/>
        </p:nvSpPr>
        <p:spPr bwMode="auto">
          <a:xfrm>
            <a:off x="0" y="0"/>
            <a:ext cx="4640263" cy="4640263"/>
          </a:xfrm>
          <a:custGeom>
            <a:avLst/>
            <a:gdLst>
              <a:gd name="T0" fmla="*/ 959840 w 10202545"/>
              <a:gd name="T1" fmla="*/ 0 h 10202545"/>
              <a:gd name="T2" fmla="*/ 955917 w 10202545"/>
              <a:gd name="T3" fmla="*/ 0 h 10202545"/>
              <a:gd name="T4" fmla="*/ 0 w 10202545"/>
              <a:gd name="T5" fmla="*/ 955918 h 10202545"/>
              <a:gd name="T6" fmla="*/ 0 w 10202545"/>
              <a:gd name="T7" fmla="*/ 959840 h 10202545"/>
              <a:gd name="T8" fmla="*/ 959840 w 10202545"/>
              <a:gd name="T9" fmla="*/ 0 h 1020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2545" h="10202545">
                <a:moveTo>
                  <a:pt x="10202260" y="0"/>
                </a:moveTo>
                <a:lnTo>
                  <a:pt x="10160565" y="0"/>
                </a:lnTo>
                <a:lnTo>
                  <a:pt x="0" y="10160574"/>
                </a:lnTo>
                <a:lnTo>
                  <a:pt x="0" y="10202269"/>
                </a:lnTo>
                <a:lnTo>
                  <a:pt x="1020226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 name="bk object 20"/>
          <p:cNvSpPr>
            <a:spLocks/>
          </p:cNvSpPr>
          <p:nvPr/>
        </p:nvSpPr>
        <p:spPr bwMode="auto">
          <a:xfrm>
            <a:off x="0" y="0"/>
            <a:ext cx="4995863" cy="4995863"/>
          </a:xfrm>
          <a:custGeom>
            <a:avLst/>
            <a:gdLst>
              <a:gd name="T0" fmla="*/ 1033418 w 10984230"/>
              <a:gd name="T1" fmla="*/ 0 h 10984230"/>
              <a:gd name="T2" fmla="*/ 1029496 w 10984230"/>
              <a:gd name="T3" fmla="*/ 0 h 10984230"/>
              <a:gd name="T4" fmla="*/ 0 w 10984230"/>
              <a:gd name="T5" fmla="*/ 1029495 h 10984230"/>
              <a:gd name="T6" fmla="*/ 0 w 10984230"/>
              <a:gd name="T7" fmla="*/ 1033417 h 10984230"/>
              <a:gd name="T8" fmla="*/ 1033418 w 10984230"/>
              <a:gd name="T9" fmla="*/ 0 h 10984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4230" h="10984230">
                <a:moveTo>
                  <a:pt x="10983823" y="0"/>
                </a:moveTo>
                <a:lnTo>
                  <a:pt x="10942138" y="0"/>
                </a:lnTo>
                <a:lnTo>
                  <a:pt x="0" y="10942119"/>
                </a:lnTo>
                <a:lnTo>
                  <a:pt x="0" y="10983813"/>
                </a:lnTo>
                <a:lnTo>
                  <a:pt x="10983823"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 name="bk object 21"/>
          <p:cNvSpPr>
            <a:spLocks/>
          </p:cNvSpPr>
          <p:nvPr/>
        </p:nvSpPr>
        <p:spPr bwMode="auto">
          <a:xfrm>
            <a:off x="188913" y="0"/>
            <a:ext cx="5162550" cy="5143500"/>
          </a:xfrm>
          <a:custGeom>
            <a:avLst/>
            <a:gdLst>
              <a:gd name="T0" fmla="*/ 1067921 w 11350625"/>
              <a:gd name="T1" fmla="*/ 0 h 11308715"/>
              <a:gd name="T2" fmla="*/ 1063999 w 11350625"/>
              <a:gd name="T3" fmla="*/ 0 h 11308715"/>
              <a:gd name="T4" fmla="*/ 0 w 11350625"/>
              <a:gd name="T5" fmla="*/ 1064005 h 11308715"/>
              <a:gd name="T6" fmla="*/ 3923 w 11350625"/>
              <a:gd name="T7" fmla="*/ 1064005 h 11308715"/>
              <a:gd name="T8" fmla="*/ 1067921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76" y="0"/>
                </a:lnTo>
                <a:lnTo>
                  <a:pt x="0" y="11308556"/>
                </a:lnTo>
                <a:lnTo>
                  <a:pt x="4169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 name="bk object 22"/>
          <p:cNvSpPr>
            <a:spLocks/>
          </p:cNvSpPr>
          <p:nvPr/>
        </p:nvSpPr>
        <p:spPr bwMode="auto">
          <a:xfrm>
            <a:off x="544513" y="0"/>
            <a:ext cx="5162550" cy="5143500"/>
          </a:xfrm>
          <a:custGeom>
            <a:avLst/>
            <a:gdLst>
              <a:gd name="T0" fmla="*/ 1067921 w 11350625"/>
              <a:gd name="T1" fmla="*/ 0 h 11308715"/>
              <a:gd name="T2" fmla="*/ 1063999 w 11350625"/>
              <a:gd name="T3" fmla="*/ 0 h 11308715"/>
              <a:gd name="T4" fmla="*/ 0 w 11350625"/>
              <a:gd name="T5" fmla="*/ 1064005 h 11308715"/>
              <a:gd name="T6" fmla="*/ 3923 w 11350625"/>
              <a:gd name="T7" fmla="*/ 1064005 h 11308715"/>
              <a:gd name="T8" fmla="*/ 1067921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76" y="0"/>
                </a:lnTo>
                <a:lnTo>
                  <a:pt x="0" y="11308556"/>
                </a:lnTo>
                <a:lnTo>
                  <a:pt x="4169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 name="bk object 23"/>
          <p:cNvSpPr>
            <a:spLocks/>
          </p:cNvSpPr>
          <p:nvPr/>
        </p:nvSpPr>
        <p:spPr bwMode="auto">
          <a:xfrm>
            <a:off x="900113" y="0"/>
            <a:ext cx="5162550" cy="5143500"/>
          </a:xfrm>
          <a:custGeom>
            <a:avLst/>
            <a:gdLst>
              <a:gd name="T0" fmla="*/ 1067921 w 11350625"/>
              <a:gd name="T1" fmla="*/ 0 h 11308715"/>
              <a:gd name="T2" fmla="*/ 1063998 w 11350625"/>
              <a:gd name="T3" fmla="*/ 0 h 11308715"/>
              <a:gd name="T4" fmla="*/ 0 w 11350625"/>
              <a:gd name="T5" fmla="*/ 1064005 h 11308715"/>
              <a:gd name="T6" fmla="*/ 3922 w 11350625"/>
              <a:gd name="T7" fmla="*/ 1064005 h 11308715"/>
              <a:gd name="T8" fmla="*/ 1067921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66" y="0"/>
                </a:lnTo>
                <a:lnTo>
                  <a:pt x="0" y="11308556"/>
                </a:lnTo>
                <a:lnTo>
                  <a:pt x="41684"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 name="bk object 24"/>
          <p:cNvSpPr>
            <a:spLocks/>
          </p:cNvSpPr>
          <p:nvPr/>
        </p:nvSpPr>
        <p:spPr bwMode="auto">
          <a:xfrm>
            <a:off x="1255713" y="0"/>
            <a:ext cx="5162550" cy="5143500"/>
          </a:xfrm>
          <a:custGeom>
            <a:avLst/>
            <a:gdLst>
              <a:gd name="T0" fmla="*/ 1067920 w 11350625"/>
              <a:gd name="T1" fmla="*/ 0 h 11308715"/>
              <a:gd name="T2" fmla="*/ 1063997 w 11350625"/>
              <a:gd name="T3" fmla="*/ 0 h 11308715"/>
              <a:gd name="T4" fmla="*/ 0 w 11350625"/>
              <a:gd name="T5" fmla="*/ 1064005 h 11308715"/>
              <a:gd name="T6" fmla="*/ 3923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 name="bk object 25"/>
          <p:cNvSpPr>
            <a:spLocks/>
          </p:cNvSpPr>
          <p:nvPr/>
        </p:nvSpPr>
        <p:spPr bwMode="auto">
          <a:xfrm>
            <a:off x="1611313" y="0"/>
            <a:ext cx="5162550" cy="5143500"/>
          </a:xfrm>
          <a:custGeom>
            <a:avLst/>
            <a:gdLst>
              <a:gd name="T0" fmla="*/ 1067920 w 11350625"/>
              <a:gd name="T1" fmla="*/ 0 h 11308715"/>
              <a:gd name="T2" fmla="*/ 1063997 w 11350625"/>
              <a:gd name="T3" fmla="*/ 0 h 11308715"/>
              <a:gd name="T4" fmla="*/ 0 w 11350625"/>
              <a:gd name="T5" fmla="*/ 1064005 h 11308715"/>
              <a:gd name="T6" fmla="*/ 3923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 name="bk object 26"/>
          <p:cNvSpPr>
            <a:spLocks/>
          </p:cNvSpPr>
          <p:nvPr/>
        </p:nvSpPr>
        <p:spPr bwMode="auto">
          <a:xfrm>
            <a:off x="1966913" y="0"/>
            <a:ext cx="5162550" cy="5143500"/>
          </a:xfrm>
          <a:custGeom>
            <a:avLst/>
            <a:gdLst>
              <a:gd name="T0" fmla="*/ 1067920 w 11350625"/>
              <a:gd name="T1" fmla="*/ 0 h 11308715"/>
              <a:gd name="T2" fmla="*/ 1063997 w 11350625"/>
              <a:gd name="T3" fmla="*/ 0 h 11308715"/>
              <a:gd name="T4" fmla="*/ 0 w 11350625"/>
              <a:gd name="T5" fmla="*/ 1064005 h 11308715"/>
              <a:gd name="T6" fmla="*/ 3923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 name="bk object 27"/>
          <p:cNvSpPr>
            <a:spLocks/>
          </p:cNvSpPr>
          <p:nvPr/>
        </p:nvSpPr>
        <p:spPr bwMode="auto">
          <a:xfrm>
            <a:off x="2320925" y="0"/>
            <a:ext cx="5164138" cy="5143500"/>
          </a:xfrm>
          <a:custGeom>
            <a:avLst/>
            <a:gdLst>
              <a:gd name="T0" fmla="*/ 1068905 w 11350625"/>
              <a:gd name="T1" fmla="*/ 0 h 11308715"/>
              <a:gd name="T2" fmla="*/ 1064979 w 11350625"/>
              <a:gd name="T3" fmla="*/ 0 h 11308715"/>
              <a:gd name="T4" fmla="*/ 0 w 11350625"/>
              <a:gd name="T5" fmla="*/ 1064005 h 11308715"/>
              <a:gd name="T6" fmla="*/ 3927 w 11350625"/>
              <a:gd name="T7" fmla="*/ 1064005 h 11308715"/>
              <a:gd name="T8" fmla="*/ 1068905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 name="bk object 28"/>
          <p:cNvSpPr>
            <a:spLocks/>
          </p:cNvSpPr>
          <p:nvPr/>
        </p:nvSpPr>
        <p:spPr bwMode="auto">
          <a:xfrm>
            <a:off x="0" y="742950"/>
            <a:ext cx="4081463" cy="4090988"/>
          </a:xfrm>
          <a:custGeom>
            <a:avLst/>
            <a:gdLst>
              <a:gd name="T0" fmla="*/ 0 w 8973820"/>
              <a:gd name="T1" fmla="*/ 0 h 8993505"/>
              <a:gd name="T2" fmla="*/ 0 w 8973820"/>
              <a:gd name="T3" fmla="*/ 3716 h 8993505"/>
              <a:gd name="T4" fmla="*/ 842430 w 8973820"/>
              <a:gd name="T5" fmla="*/ 846499 h 8993505"/>
              <a:gd name="T6" fmla="*/ 844288 w 8973820"/>
              <a:gd name="T7" fmla="*/ 844640 h 8993505"/>
              <a:gd name="T8" fmla="*/ 0 w 8973820"/>
              <a:gd name="T9" fmla="*/ 0 h 8993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3820" h="8993505">
                <a:moveTo>
                  <a:pt x="0" y="0"/>
                </a:moveTo>
                <a:lnTo>
                  <a:pt x="0" y="39480"/>
                </a:lnTo>
                <a:lnTo>
                  <a:pt x="8954027" y="8993500"/>
                </a:lnTo>
                <a:lnTo>
                  <a:pt x="8973775" y="8973752"/>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 name="bk object 29"/>
          <p:cNvSpPr>
            <a:spLocks/>
          </p:cNvSpPr>
          <p:nvPr/>
        </p:nvSpPr>
        <p:spPr bwMode="auto">
          <a:xfrm>
            <a:off x="0" y="966788"/>
            <a:ext cx="4149725" cy="4157662"/>
          </a:xfrm>
          <a:custGeom>
            <a:avLst/>
            <a:gdLst>
              <a:gd name="T0" fmla="*/ 0 w 9123045"/>
              <a:gd name="T1" fmla="*/ 0 h 9142730"/>
              <a:gd name="T2" fmla="*/ 0 w 9123045"/>
              <a:gd name="T3" fmla="*/ 3713 h 9142730"/>
              <a:gd name="T4" fmla="*/ 856680 w 9123045"/>
              <a:gd name="T5" fmla="*/ 859765 h 9142730"/>
              <a:gd name="T6" fmla="*/ 858539 w 9123045"/>
              <a:gd name="T7" fmla="*/ 857907 h 9142730"/>
              <a:gd name="T8" fmla="*/ 0 w 9123045"/>
              <a:gd name="T9" fmla="*/ 0 h 9142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3045" h="9142730">
                <a:moveTo>
                  <a:pt x="0" y="0"/>
                </a:moveTo>
                <a:lnTo>
                  <a:pt x="0" y="39488"/>
                </a:lnTo>
                <a:lnTo>
                  <a:pt x="9102911" y="9142391"/>
                </a:lnTo>
                <a:lnTo>
                  <a:pt x="9122659" y="9122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 name="bk object 30"/>
          <p:cNvSpPr>
            <a:spLocks/>
          </p:cNvSpPr>
          <p:nvPr/>
        </p:nvSpPr>
        <p:spPr bwMode="auto">
          <a:xfrm>
            <a:off x="0" y="1190625"/>
            <a:ext cx="3952875" cy="3952875"/>
          </a:xfrm>
          <a:custGeom>
            <a:avLst/>
            <a:gdLst>
              <a:gd name="T0" fmla="*/ 0 w 8692515"/>
              <a:gd name="T1" fmla="*/ 0 h 8692515"/>
              <a:gd name="T2" fmla="*/ 0 w 8692515"/>
              <a:gd name="T3" fmla="*/ 3712 h 8692515"/>
              <a:gd name="T4" fmla="*/ 813681 w 8692515"/>
              <a:gd name="T5" fmla="*/ 817393 h 8692515"/>
              <a:gd name="T6" fmla="*/ 817393 w 8692515"/>
              <a:gd name="T7" fmla="*/ 817393 h 8692515"/>
              <a:gd name="T8" fmla="*/ 0 w 8692515"/>
              <a:gd name="T9" fmla="*/ 0 h 8692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2515" h="8692515">
                <a:moveTo>
                  <a:pt x="0" y="0"/>
                </a:moveTo>
                <a:lnTo>
                  <a:pt x="0" y="39475"/>
                </a:lnTo>
                <a:lnTo>
                  <a:pt x="8652688" y="8692163"/>
                </a:lnTo>
                <a:lnTo>
                  <a:pt x="8692163" y="869216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 name="bk object 31"/>
          <p:cNvSpPr>
            <a:spLocks/>
          </p:cNvSpPr>
          <p:nvPr/>
        </p:nvSpPr>
        <p:spPr bwMode="auto">
          <a:xfrm>
            <a:off x="0" y="1412875"/>
            <a:ext cx="3730625" cy="3730625"/>
          </a:xfrm>
          <a:custGeom>
            <a:avLst/>
            <a:gdLst>
              <a:gd name="T0" fmla="*/ 0 w 8201659"/>
              <a:gd name="T1" fmla="*/ 0 h 8201659"/>
              <a:gd name="T2" fmla="*/ 0 w 8201659"/>
              <a:gd name="T3" fmla="*/ 3715 h 8201659"/>
              <a:gd name="T4" fmla="*/ 768109 w 8201659"/>
              <a:gd name="T5" fmla="*/ 771824 h 8201659"/>
              <a:gd name="T6" fmla="*/ 771825 w 8201659"/>
              <a:gd name="T7" fmla="*/ 771824 h 8201659"/>
              <a:gd name="T8" fmla="*/ 0 w 8201659"/>
              <a:gd name="T9" fmla="*/ 0 h 820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1659" h="8201659">
                <a:moveTo>
                  <a:pt x="0" y="0"/>
                </a:moveTo>
                <a:lnTo>
                  <a:pt x="0" y="39477"/>
                </a:lnTo>
                <a:lnTo>
                  <a:pt x="8161752" y="8201222"/>
                </a:lnTo>
                <a:lnTo>
                  <a:pt x="8201237" y="8201222"/>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 name="bk object 32"/>
          <p:cNvSpPr>
            <a:spLocks/>
          </p:cNvSpPr>
          <p:nvPr/>
        </p:nvSpPr>
        <p:spPr bwMode="auto">
          <a:xfrm>
            <a:off x="0" y="1636713"/>
            <a:ext cx="3506788" cy="3506787"/>
          </a:xfrm>
          <a:custGeom>
            <a:avLst/>
            <a:gdLst>
              <a:gd name="T0" fmla="*/ 0 w 7710805"/>
              <a:gd name="T1" fmla="*/ 0 h 7710805"/>
              <a:gd name="T2" fmla="*/ 0 w 7710805"/>
              <a:gd name="T3" fmla="*/ 3713 h 7710805"/>
              <a:gd name="T4" fmla="*/ 721561 w 7710805"/>
              <a:gd name="T5" fmla="*/ 725273 h 7710805"/>
              <a:gd name="T6" fmla="*/ 725274 w 7710805"/>
              <a:gd name="T7" fmla="*/ 725273 h 7710805"/>
              <a:gd name="T8" fmla="*/ 0 w 7710805"/>
              <a:gd name="T9" fmla="*/ 0 h 7710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0805" h="7710805">
                <a:moveTo>
                  <a:pt x="0" y="0"/>
                </a:moveTo>
                <a:lnTo>
                  <a:pt x="0" y="39477"/>
                </a:lnTo>
                <a:lnTo>
                  <a:pt x="7670847" y="7710318"/>
                </a:lnTo>
                <a:lnTo>
                  <a:pt x="7710331" y="7710318"/>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 name="bk object 33"/>
          <p:cNvSpPr>
            <a:spLocks/>
          </p:cNvSpPr>
          <p:nvPr/>
        </p:nvSpPr>
        <p:spPr bwMode="auto">
          <a:xfrm>
            <a:off x="0" y="1860550"/>
            <a:ext cx="3284538" cy="3282950"/>
          </a:xfrm>
          <a:custGeom>
            <a:avLst/>
            <a:gdLst>
              <a:gd name="T0" fmla="*/ 0 w 7219950"/>
              <a:gd name="T1" fmla="*/ 0 h 7219950"/>
              <a:gd name="T2" fmla="*/ 0 w 7219950"/>
              <a:gd name="T3" fmla="*/ 3711 h 7219950"/>
              <a:gd name="T4" fmla="*/ 675988 w 7219950"/>
              <a:gd name="T5" fmla="*/ 678719 h 7219950"/>
              <a:gd name="T6" fmla="*/ 679705 w 7219950"/>
              <a:gd name="T7" fmla="*/ 678719 h 7219950"/>
              <a:gd name="T8" fmla="*/ 0 w 7219950"/>
              <a:gd name="T9" fmla="*/ 0 h 721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9950" h="7219950">
                <a:moveTo>
                  <a:pt x="0" y="0"/>
                </a:moveTo>
                <a:lnTo>
                  <a:pt x="0" y="39477"/>
                </a:lnTo>
                <a:lnTo>
                  <a:pt x="7179902" y="7219379"/>
                </a:lnTo>
                <a:lnTo>
                  <a:pt x="7219386" y="721937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 name="bk object 34"/>
          <p:cNvSpPr>
            <a:spLocks/>
          </p:cNvSpPr>
          <p:nvPr/>
        </p:nvSpPr>
        <p:spPr bwMode="auto">
          <a:xfrm>
            <a:off x="0" y="2082800"/>
            <a:ext cx="3060700" cy="3060700"/>
          </a:xfrm>
          <a:custGeom>
            <a:avLst/>
            <a:gdLst>
              <a:gd name="T0" fmla="*/ 0 w 6729095"/>
              <a:gd name="T1" fmla="*/ 0 h 6729095"/>
              <a:gd name="T2" fmla="*/ 0 w 6729095"/>
              <a:gd name="T3" fmla="*/ 3715 h 6729095"/>
              <a:gd name="T4" fmla="*/ 629439 w 6729095"/>
              <a:gd name="T5" fmla="*/ 633153 h 6729095"/>
              <a:gd name="T6" fmla="*/ 633153 w 6729095"/>
              <a:gd name="T7" fmla="*/ 633153 h 6729095"/>
              <a:gd name="T8" fmla="*/ 0 w 6729095"/>
              <a:gd name="T9" fmla="*/ 0 h 6729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9095" h="6729095">
                <a:moveTo>
                  <a:pt x="0" y="0"/>
                </a:moveTo>
                <a:lnTo>
                  <a:pt x="0" y="39475"/>
                </a:lnTo>
                <a:lnTo>
                  <a:pt x="6689001" y="6728470"/>
                </a:lnTo>
                <a:lnTo>
                  <a:pt x="6728476" y="672847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 name="bk object 35"/>
          <p:cNvSpPr>
            <a:spLocks/>
          </p:cNvSpPr>
          <p:nvPr/>
        </p:nvSpPr>
        <p:spPr bwMode="auto">
          <a:xfrm>
            <a:off x="0" y="2306638"/>
            <a:ext cx="2836863" cy="2836862"/>
          </a:xfrm>
          <a:custGeom>
            <a:avLst/>
            <a:gdLst>
              <a:gd name="T0" fmla="*/ 0 w 6237605"/>
              <a:gd name="T1" fmla="*/ 0 h 6237605"/>
              <a:gd name="T2" fmla="*/ 0 w 6237605"/>
              <a:gd name="T3" fmla="*/ 3713 h 6237605"/>
              <a:gd name="T4" fmla="*/ 583068 w 6237605"/>
              <a:gd name="T5" fmla="*/ 586781 h 6237605"/>
              <a:gd name="T6" fmla="*/ 586783 w 6237605"/>
              <a:gd name="T7" fmla="*/ 586781 h 6237605"/>
              <a:gd name="T8" fmla="*/ 0 w 6237605"/>
              <a:gd name="T9" fmla="*/ 0 h 6237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37605" h="6237605">
                <a:moveTo>
                  <a:pt x="0" y="0"/>
                </a:moveTo>
                <a:lnTo>
                  <a:pt x="0" y="39476"/>
                </a:lnTo>
                <a:lnTo>
                  <a:pt x="6198090" y="6237561"/>
                </a:lnTo>
                <a:lnTo>
                  <a:pt x="6237572" y="6237561"/>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 name="bk object 36"/>
          <p:cNvSpPr>
            <a:spLocks/>
          </p:cNvSpPr>
          <p:nvPr/>
        </p:nvSpPr>
        <p:spPr bwMode="auto">
          <a:xfrm>
            <a:off x="0" y="2528888"/>
            <a:ext cx="2614613" cy="2614612"/>
          </a:xfrm>
          <a:custGeom>
            <a:avLst/>
            <a:gdLst>
              <a:gd name="T0" fmla="*/ 0 w 5746750"/>
              <a:gd name="T1" fmla="*/ 0 h 5746750"/>
              <a:gd name="T2" fmla="*/ 0 w 5746750"/>
              <a:gd name="T3" fmla="*/ 3719 h 5746750"/>
              <a:gd name="T4" fmla="*/ 537495 w 5746750"/>
              <a:gd name="T5" fmla="*/ 541214 h 5746750"/>
              <a:gd name="T6" fmla="*/ 541214 w 5746750"/>
              <a:gd name="T7" fmla="*/ 541214 h 5746750"/>
              <a:gd name="T8" fmla="*/ 0 w 5746750"/>
              <a:gd name="T9" fmla="*/ 0 h 574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6750" h="5746750">
                <a:moveTo>
                  <a:pt x="0" y="0"/>
                </a:moveTo>
                <a:lnTo>
                  <a:pt x="0" y="39494"/>
                </a:lnTo>
                <a:lnTo>
                  <a:pt x="5707149" y="5746643"/>
                </a:lnTo>
                <a:lnTo>
                  <a:pt x="5746638" y="5746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 name="bk object 37"/>
          <p:cNvSpPr>
            <a:spLocks/>
          </p:cNvSpPr>
          <p:nvPr/>
        </p:nvSpPr>
        <p:spPr bwMode="auto">
          <a:xfrm>
            <a:off x="0" y="2752725"/>
            <a:ext cx="2390775" cy="2390775"/>
          </a:xfrm>
          <a:custGeom>
            <a:avLst/>
            <a:gdLst>
              <a:gd name="T0" fmla="*/ 0 w 5255895"/>
              <a:gd name="T1" fmla="*/ 0 h 5255895"/>
              <a:gd name="T2" fmla="*/ 0 w 5255895"/>
              <a:gd name="T3" fmla="*/ 3715 h 5255895"/>
              <a:gd name="T4" fmla="*/ 490946 w 5255895"/>
              <a:gd name="T5" fmla="*/ 494661 h 5255895"/>
              <a:gd name="T6" fmla="*/ 494661 w 5255895"/>
              <a:gd name="T7" fmla="*/ 494661 h 5255895"/>
              <a:gd name="T8" fmla="*/ 0 w 5255895"/>
              <a:gd name="T9" fmla="*/ 0 h 5255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5895" h="5255895">
                <a:moveTo>
                  <a:pt x="0" y="0"/>
                </a:moveTo>
                <a:lnTo>
                  <a:pt x="0" y="39475"/>
                </a:lnTo>
                <a:lnTo>
                  <a:pt x="5216239" y="5255710"/>
                </a:lnTo>
                <a:lnTo>
                  <a:pt x="5255714" y="525571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 name="bk object 38"/>
          <p:cNvSpPr>
            <a:spLocks noChangeArrowheads="1"/>
          </p:cNvSpPr>
          <p:nvPr/>
        </p:nvSpPr>
        <p:spPr bwMode="auto">
          <a:xfrm>
            <a:off x="0" y="0"/>
            <a:ext cx="9144000" cy="51435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26" name="bk object 39"/>
          <p:cNvSpPr>
            <a:spLocks/>
          </p:cNvSpPr>
          <p:nvPr/>
        </p:nvSpPr>
        <p:spPr bwMode="auto">
          <a:xfrm>
            <a:off x="639763" y="1674813"/>
            <a:ext cx="26987" cy="26987"/>
          </a:xfrm>
          <a:custGeom>
            <a:avLst/>
            <a:gdLst>
              <a:gd name="T0" fmla="*/ 3158 w 57784"/>
              <a:gd name="T1" fmla="*/ 0 h 57785"/>
              <a:gd name="T2" fmla="*/ 2042 w 57784"/>
              <a:gd name="T3" fmla="*/ 125 h 57785"/>
              <a:gd name="T4" fmla="*/ 1055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7 w 57784"/>
              <a:gd name="T17" fmla="*/ 5835 h 57785"/>
              <a:gd name="T18" fmla="*/ 3793 w 57784"/>
              <a:gd name="T19" fmla="*/ 5710 h 57785"/>
              <a:gd name="T20" fmla="*/ 4780 w 57784"/>
              <a:gd name="T21" fmla="*/ 5176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 name="bk object 40"/>
          <p:cNvSpPr>
            <a:spLocks/>
          </p:cNvSpPr>
          <p:nvPr/>
        </p:nvSpPr>
        <p:spPr bwMode="auto">
          <a:xfrm>
            <a:off x="969963" y="1711325"/>
            <a:ext cx="26987" cy="25400"/>
          </a:xfrm>
          <a:custGeom>
            <a:avLst/>
            <a:gdLst>
              <a:gd name="T0" fmla="*/ 3158 w 57785"/>
              <a:gd name="T1" fmla="*/ 0 h 57785"/>
              <a:gd name="T2" fmla="*/ 2043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0 w 57785"/>
              <a:gd name="T27" fmla="*/ 1703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 name="bk object 41"/>
          <p:cNvSpPr>
            <a:spLocks/>
          </p:cNvSpPr>
          <p:nvPr/>
        </p:nvSpPr>
        <p:spPr bwMode="auto">
          <a:xfrm>
            <a:off x="1311275" y="1738313"/>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2 w 57785"/>
              <a:gd name="T19" fmla="*/ 4761 h 57785"/>
              <a:gd name="T20" fmla="*/ 4779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 name="bk object 42"/>
          <p:cNvSpPr>
            <a:spLocks/>
          </p:cNvSpPr>
          <p:nvPr/>
        </p:nvSpPr>
        <p:spPr bwMode="auto">
          <a:xfrm>
            <a:off x="1663700" y="1757363"/>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2 h 57785"/>
              <a:gd name="T10" fmla="*/ 125 w 57785"/>
              <a:gd name="T11" fmla="*/ 3162 h 57785"/>
              <a:gd name="T12" fmla="*/ 659 w 57785"/>
              <a:gd name="T13" fmla="*/ 3985 h 57785"/>
              <a:gd name="T14" fmla="*/ 1561 w 57785"/>
              <a:gd name="T15" fmla="*/ 4594 h 57785"/>
              <a:gd name="T16" fmla="*/ 2678 w 57785"/>
              <a:gd name="T17" fmla="*/ 4864 h 57785"/>
              <a:gd name="T18" fmla="*/ 3792 w 57785"/>
              <a:gd name="T19" fmla="*/ 4760 h 57785"/>
              <a:gd name="T20" fmla="*/ 4779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 name="bk object 43"/>
          <p:cNvSpPr>
            <a:spLocks/>
          </p:cNvSpPr>
          <p:nvPr/>
        </p:nvSpPr>
        <p:spPr bwMode="auto">
          <a:xfrm>
            <a:off x="2025650" y="176847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3 w 57785"/>
              <a:gd name="T19" fmla="*/ 5710 h 57785"/>
              <a:gd name="T20" fmla="*/ 4780 w 57785"/>
              <a:gd name="T21" fmla="*/ 5176 h 57785"/>
              <a:gd name="T22" fmla="*/ 5512 w 57785"/>
              <a:gd name="T23" fmla="*/ 4273 h 57785"/>
              <a:gd name="T24" fmla="*/ 5836 w 57785"/>
              <a:gd name="T25" fmla="*/ 3158 h 57785"/>
              <a:gd name="T26" fmla="*/ 5711 w 57785"/>
              <a:gd name="T27" fmla="*/ 2043 h 57785"/>
              <a:gd name="T28" fmla="*/ 5177 w 57785"/>
              <a:gd name="T29" fmla="*/ 1056 h 57785"/>
              <a:gd name="T30" fmla="*/ 4274 w 57785"/>
              <a:gd name="T31" fmla="*/ 325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 name="bk object 44"/>
          <p:cNvSpPr>
            <a:spLocks/>
          </p:cNvSpPr>
          <p:nvPr/>
        </p:nvSpPr>
        <p:spPr bwMode="auto">
          <a:xfrm>
            <a:off x="2398713" y="1776413"/>
            <a:ext cx="25400" cy="26987"/>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5 w 57785"/>
              <a:gd name="T21" fmla="*/ 5176 h 57785"/>
              <a:gd name="T22" fmla="*/ 4595 w 57785"/>
              <a:gd name="T23" fmla="*/ 4273 h 57785"/>
              <a:gd name="T24" fmla="*/ 4865 w 57785"/>
              <a:gd name="T25" fmla="*/ 3157 h 57785"/>
              <a:gd name="T26" fmla="*/ 4761 w 57785"/>
              <a:gd name="T27" fmla="*/ 2042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 name="bk object 45"/>
          <p:cNvSpPr>
            <a:spLocks/>
          </p:cNvSpPr>
          <p:nvPr/>
        </p:nvSpPr>
        <p:spPr bwMode="auto">
          <a:xfrm>
            <a:off x="2779713" y="1782763"/>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 name="bk object 46"/>
          <p:cNvSpPr>
            <a:spLocks/>
          </p:cNvSpPr>
          <p:nvPr/>
        </p:nvSpPr>
        <p:spPr bwMode="auto">
          <a:xfrm>
            <a:off x="3168650" y="1787525"/>
            <a:ext cx="25400" cy="26988"/>
          </a:xfrm>
          <a:custGeom>
            <a:avLst/>
            <a:gdLst>
              <a:gd name="T0" fmla="*/ 2633 w 57784"/>
              <a:gd name="T1" fmla="*/ 0 h 57785"/>
              <a:gd name="T2" fmla="*/ 1703 w 57784"/>
              <a:gd name="T3" fmla="*/ 125 h 57785"/>
              <a:gd name="T4" fmla="*/ 880 w 57784"/>
              <a:gd name="T5" fmla="*/ 658 h 57785"/>
              <a:gd name="T6" fmla="*/ 270 w 57784"/>
              <a:gd name="T7" fmla="*/ 1560 h 57785"/>
              <a:gd name="T8" fmla="*/ 0 w 57784"/>
              <a:gd name="T9" fmla="*/ 2677 h 57785"/>
              <a:gd name="T10" fmla="*/ 104 w 57784"/>
              <a:gd name="T11" fmla="*/ 3792 h 57785"/>
              <a:gd name="T12" fmla="*/ 549 w 57784"/>
              <a:gd name="T13" fmla="*/ 4779 h 57785"/>
              <a:gd name="T14" fmla="*/ 1302 w 57784"/>
              <a:gd name="T15" fmla="*/ 5510 h 57785"/>
              <a:gd name="T16" fmla="*/ 2232 w 57784"/>
              <a:gd name="T17" fmla="*/ 5835 h 57785"/>
              <a:gd name="T18" fmla="*/ 3162 w 57784"/>
              <a:gd name="T19" fmla="*/ 5711 h 57785"/>
              <a:gd name="T20" fmla="*/ 3985 w 57784"/>
              <a:gd name="T21" fmla="*/ 5177 h 57785"/>
              <a:gd name="T22" fmla="*/ 4595 w 57784"/>
              <a:gd name="T23" fmla="*/ 4273 h 57785"/>
              <a:gd name="T24" fmla="*/ 4865 w 57784"/>
              <a:gd name="T25" fmla="*/ 3157 h 57785"/>
              <a:gd name="T26" fmla="*/ 4761 w 57784"/>
              <a:gd name="T27" fmla="*/ 2042 h 57785"/>
              <a:gd name="T28" fmla="*/ 4316 w 57784"/>
              <a:gd name="T29" fmla="*/ 1056 h 57785"/>
              <a:gd name="T30" fmla="*/ 3563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 name="bk object 47"/>
          <p:cNvSpPr>
            <a:spLocks/>
          </p:cNvSpPr>
          <p:nvPr/>
        </p:nvSpPr>
        <p:spPr bwMode="auto">
          <a:xfrm>
            <a:off x="3563938" y="1792288"/>
            <a:ext cx="26987" cy="25400"/>
          </a:xfrm>
          <a:custGeom>
            <a:avLst/>
            <a:gdLst>
              <a:gd name="T0" fmla="*/ 3157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0 w 57784"/>
              <a:gd name="T27" fmla="*/ 1703 h 57785"/>
              <a:gd name="T28" fmla="*/ 5176 w 57784"/>
              <a:gd name="T29" fmla="*/ 880 h 57785"/>
              <a:gd name="T30" fmla="*/ 4273 w 57784"/>
              <a:gd name="T31" fmla="*/ 270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 name="bk object 48"/>
          <p:cNvSpPr>
            <a:spLocks/>
          </p:cNvSpPr>
          <p:nvPr/>
        </p:nvSpPr>
        <p:spPr bwMode="auto">
          <a:xfrm>
            <a:off x="3963988" y="1792288"/>
            <a:ext cx="26987" cy="26987"/>
          </a:xfrm>
          <a:custGeom>
            <a:avLst/>
            <a:gdLst>
              <a:gd name="T0" fmla="*/ 3158 w 57784"/>
              <a:gd name="T1" fmla="*/ 0 h 57785"/>
              <a:gd name="T2" fmla="*/ 2042 w 57784"/>
              <a:gd name="T3" fmla="*/ 125 h 57785"/>
              <a:gd name="T4" fmla="*/ 1055 w 57784"/>
              <a:gd name="T5" fmla="*/ 658 h 57785"/>
              <a:gd name="T6" fmla="*/ 324 w 57784"/>
              <a:gd name="T7" fmla="*/ 1560 h 57785"/>
              <a:gd name="T8" fmla="*/ 0 w 57784"/>
              <a:gd name="T9" fmla="*/ 2676 h 57785"/>
              <a:gd name="T10" fmla="*/ 125 w 57784"/>
              <a:gd name="T11" fmla="*/ 3791 h 57785"/>
              <a:gd name="T12" fmla="*/ 659 w 57784"/>
              <a:gd name="T13" fmla="*/ 4778 h 57785"/>
              <a:gd name="T14" fmla="*/ 1561 w 57784"/>
              <a:gd name="T15" fmla="*/ 5510 h 57785"/>
              <a:gd name="T16" fmla="*/ 2677 w 57784"/>
              <a:gd name="T17" fmla="*/ 5834 h 57785"/>
              <a:gd name="T18" fmla="*/ 3792 w 57784"/>
              <a:gd name="T19" fmla="*/ 5709 h 57785"/>
              <a:gd name="T20" fmla="*/ 4779 w 57784"/>
              <a:gd name="T21" fmla="*/ 5176 h 57785"/>
              <a:gd name="T22" fmla="*/ 5511 w 57784"/>
              <a:gd name="T23" fmla="*/ 4273 h 57785"/>
              <a:gd name="T24" fmla="*/ 5835 w 57784"/>
              <a:gd name="T25" fmla="*/ 3157 h 57785"/>
              <a:gd name="T26" fmla="*/ 5710 w 57784"/>
              <a:gd name="T27" fmla="*/ 2042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 name="bk object 49"/>
          <p:cNvSpPr>
            <a:spLocks/>
          </p:cNvSpPr>
          <p:nvPr/>
        </p:nvSpPr>
        <p:spPr bwMode="auto">
          <a:xfrm>
            <a:off x="4365625" y="178276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 name="bk object 50"/>
          <p:cNvSpPr>
            <a:spLocks/>
          </p:cNvSpPr>
          <p:nvPr/>
        </p:nvSpPr>
        <p:spPr bwMode="auto">
          <a:xfrm>
            <a:off x="4762500" y="175260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80 h 57785"/>
              <a:gd name="T14" fmla="*/ 1302 w 57784"/>
              <a:gd name="T15" fmla="*/ 5511 h 57785"/>
              <a:gd name="T16" fmla="*/ 2232 w 57784"/>
              <a:gd name="T17" fmla="*/ 5835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 name="bk object 51"/>
          <p:cNvSpPr>
            <a:spLocks/>
          </p:cNvSpPr>
          <p:nvPr/>
        </p:nvSpPr>
        <p:spPr bwMode="auto">
          <a:xfrm>
            <a:off x="5148263" y="169545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9 w 57784"/>
              <a:gd name="T13" fmla="*/ 4780 h 57785"/>
              <a:gd name="T14" fmla="*/ 1302 w 57784"/>
              <a:gd name="T15" fmla="*/ 5512 h 57785"/>
              <a:gd name="T16" fmla="*/ 2232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 name="bk object 52"/>
          <p:cNvSpPr>
            <a:spLocks/>
          </p:cNvSpPr>
          <p:nvPr/>
        </p:nvSpPr>
        <p:spPr bwMode="auto">
          <a:xfrm>
            <a:off x="41275" y="1684338"/>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1 h 57785"/>
              <a:gd name="T10" fmla="*/ 125 w 57785"/>
              <a:gd name="T11" fmla="*/ 3161 h 57785"/>
              <a:gd name="T12" fmla="*/ 659 w 57785"/>
              <a:gd name="T13" fmla="*/ 3984 h 57785"/>
              <a:gd name="T14" fmla="*/ 1561 w 57785"/>
              <a:gd name="T15" fmla="*/ 4594 h 57785"/>
              <a:gd name="T16" fmla="*/ 2678 w 57785"/>
              <a:gd name="T17" fmla="*/ 4864 h 57785"/>
              <a:gd name="T18" fmla="*/ 3792 w 57785"/>
              <a:gd name="T19" fmla="*/ 4760 h 57785"/>
              <a:gd name="T20" fmla="*/ 4779 w 57785"/>
              <a:gd name="T21" fmla="*/ 4315 h 57785"/>
              <a:gd name="T22" fmla="*/ 5512 w 57785"/>
              <a:gd name="T23" fmla="*/ 3562 h 57785"/>
              <a:gd name="T24" fmla="*/ 5836 w 57785"/>
              <a:gd name="T25" fmla="*/ 2632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 name="bk object 53"/>
          <p:cNvSpPr>
            <a:spLocks/>
          </p:cNvSpPr>
          <p:nvPr/>
        </p:nvSpPr>
        <p:spPr bwMode="auto">
          <a:xfrm>
            <a:off x="342900" y="1751013"/>
            <a:ext cx="25400" cy="26987"/>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1 h 57785"/>
              <a:gd name="T16" fmla="*/ 2232 w 57784"/>
              <a:gd name="T17" fmla="*/ 5835 h 57785"/>
              <a:gd name="T18" fmla="*/ 3162 w 57784"/>
              <a:gd name="T19" fmla="*/ 5710 h 57785"/>
              <a:gd name="T20" fmla="*/ 3985 w 57784"/>
              <a:gd name="T21" fmla="*/ 5176 h 57785"/>
              <a:gd name="T22" fmla="*/ 4595 w 57784"/>
              <a:gd name="T23" fmla="*/ 4273 h 57785"/>
              <a:gd name="T24" fmla="*/ 4865 w 57784"/>
              <a:gd name="T25" fmla="*/ 3157 h 57785"/>
              <a:gd name="T26" fmla="*/ 4761 w 57784"/>
              <a:gd name="T27" fmla="*/ 2042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 name="bk object 54"/>
          <p:cNvSpPr>
            <a:spLocks/>
          </p:cNvSpPr>
          <p:nvPr/>
        </p:nvSpPr>
        <p:spPr bwMode="auto">
          <a:xfrm>
            <a:off x="654050" y="181451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 name="bk object 55"/>
          <p:cNvSpPr>
            <a:spLocks/>
          </p:cNvSpPr>
          <p:nvPr/>
        </p:nvSpPr>
        <p:spPr bwMode="auto">
          <a:xfrm>
            <a:off x="979488" y="1871663"/>
            <a:ext cx="26987" cy="25400"/>
          </a:xfrm>
          <a:custGeom>
            <a:avLst/>
            <a:gdLst>
              <a:gd name="T0" fmla="*/ 3158 w 57785"/>
              <a:gd name="T1" fmla="*/ 0 h 57785"/>
              <a:gd name="T2" fmla="*/ 2042 w 57785"/>
              <a:gd name="T3" fmla="*/ 104 h 57785"/>
              <a:gd name="T4" fmla="*/ 1055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0 w 57785"/>
              <a:gd name="T27" fmla="*/ 1703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 name="bk object 56"/>
          <p:cNvSpPr>
            <a:spLocks/>
          </p:cNvSpPr>
          <p:nvPr/>
        </p:nvSpPr>
        <p:spPr bwMode="auto">
          <a:xfrm>
            <a:off x="1317625" y="1922463"/>
            <a:ext cx="26988" cy="25400"/>
          </a:xfrm>
          <a:custGeom>
            <a:avLst/>
            <a:gdLst>
              <a:gd name="T0" fmla="*/ 3158 w 57785"/>
              <a:gd name="T1" fmla="*/ 0 h 57785"/>
              <a:gd name="T2" fmla="*/ 2043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3 w 57785"/>
              <a:gd name="T19" fmla="*/ 4761 h 57785"/>
              <a:gd name="T20" fmla="*/ 4780 w 57785"/>
              <a:gd name="T21" fmla="*/ 4316 h 57785"/>
              <a:gd name="T22" fmla="*/ 5512 w 57785"/>
              <a:gd name="T23" fmla="*/ 3563 h 57785"/>
              <a:gd name="T24" fmla="*/ 5836 w 57785"/>
              <a:gd name="T25" fmla="*/ 2633 h 57785"/>
              <a:gd name="T26" fmla="*/ 5711 w 57785"/>
              <a:gd name="T27" fmla="*/ 1704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 name="bk object 57"/>
          <p:cNvSpPr>
            <a:spLocks/>
          </p:cNvSpPr>
          <p:nvPr/>
        </p:nvSpPr>
        <p:spPr bwMode="auto">
          <a:xfrm>
            <a:off x="1670050" y="1968500"/>
            <a:ext cx="25400" cy="26988"/>
          </a:xfrm>
          <a:custGeom>
            <a:avLst/>
            <a:gdLst>
              <a:gd name="T0" fmla="*/ 2633 w 57785"/>
              <a:gd name="T1" fmla="*/ 0 h 57785"/>
              <a:gd name="T2" fmla="*/ 1703 w 57785"/>
              <a:gd name="T3" fmla="*/ 125 h 57785"/>
              <a:gd name="T4" fmla="*/ 880 w 57785"/>
              <a:gd name="T5" fmla="*/ 658 h 57785"/>
              <a:gd name="T6" fmla="*/ 270 w 57785"/>
              <a:gd name="T7" fmla="*/ 1560 h 57785"/>
              <a:gd name="T8" fmla="*/ 0 w 57785"/>
              <a:gd name="T9" fmla="*/ 2677 h 57785"/>
              <a:gd name="T10" fmla="*/ 104 w 57785"/>
              <a:gd name="T11" fmla="*/ 3792 h 57785"/>
              <a:gd name="T12" fmla="*/ 549 w 57785"/>
              <a:gd name="T13" fmla="*/ 4779 h 57785"/>
              <a:gd name="T14" fmla="*/ 1302 w 57785"/>
              <a:gd name="T15" fmla="*/ 5510 h 57785"/>
              <a:gd name="T16" fmla="*/ 2232 w 57785"/>
              <a:gd name="T17" fmla="*/ 5835 h 57785"/>
              <a:gd name="T18" fmla="*/ 3162 w 57785"/>
              <a:gd name="T19" fmla="*/ 5711 h 57785"/>
              <a:gd name="T20" fmla="*/ 3985 w 57785"/>
              <a:gd name="T21" fmla="*/ 5177 h 57785"/>
              <a:gd name="T22" fmla="*/ 4595 w 57785"/>
              <a:gd name="T23" fmla="*/ 4273 h 57785"/>
              <a:gd name="T24" fmla="*/ 4865 w 57785"/>
              <a:gd name="T25" fmla="*/ 3157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 name="bk object 58"/>
          <p:cNvSpPr>
            <a:spLocks/>
          </p:cNvSpPr>
          <p:nvPr/>
        </p:nvSpPr>
        <p:spPr bwMode="auto">
          <a:xfrm>
            <a:off x="2035175" y="2012950"/>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2 h 57785"/>
              <a:gd name="T12" fmla="*/ 659 w 57785"/>
              <a:gd name="T13" fmla="*/ 4779 h 57785"/>
              <a:gd name="T14" fmla="*/ 1561 w 57785"/>
              <a:gd name="T15" fmla="*/ 5512 h 57785"/>
              <a:gd name="T16" fmla="*/ 2678 w 57785"/>
              <a:gd name="T17" fmla="*/ 5836 h 57785"/>
              <a:gd name="T18" fmla="*/ 3792 w 57785"/>
              <a:gd name="T19" fmla="*/ 5711 h 57785"/>
              <a:gd name="T20" fmla="*/ 4779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6" name="bk object 59"/>
          <p:cNvSpPr>
            <a:spLocks/>
          </p:cNvSpPr>
          <p:nvPr/>
        </p:nvSpPr>
        <p:spPr bwMode="auto">
          <a:xfrm>
            <a:off x="2414588" y="205422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9 w 57785"/>
              <a:gd name="T13" fmla="*/ 4780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7" name="bk object 60"/>
          <p:cNvSpPr>
            <a:spLocks/>
          </p:cNvSpPr>
          <p:nvPr/>
        </p:nvSpPr>
        <p:spPr bwMode="auto">
          <a:xfrm>
            <a:off x="2805113" y="2095500"/>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2 h 57785"/>
              <a:gd name="T12" fmla="*/ 549 w 57785"/>
              <a:gd name="T13" fmla="*/ 4779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8" name="bk object 61"/>
          <p:cNvSpPr>
            <a:spLocks/>
          </p:cNvSpPr>
          <p:nvPr/>
        </p:nvSpPr>
        <p:spPr bwMode="auto">
          <a:xfrm>
            <a:off x="3206750" y="213677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9 w 57784"/>
              <a:gd name="T13" fmla="*/ 4780 h 57785"/>
              <a:gd name="T14" fmla="*/ 1302 w 57784"/>
              <a:gd name="T15" fmla="*/ 5512 h 57785"/>
              <a:gd name="T16" fmla="*/ 2233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9" name="bk object 62"/>
          <p:cNvSpPr>
            <a:spLocks/>
          </p:cNvSpPr>
          <p:nvPr/>
        </p:nvSpPr>
        <p:spPr bwMode="auto">
          <a:xfrm>
            <a:off x="3617913" y="217646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0" name="bk object 63"/>
          <p:cNvSpPr>
            <a:spLocks/>
          </p:cNvSpPr>
          <p:nvPr/>
        </p:nvSpPr>
        <p:spPr bwMode="auto">
          <a:xfrm>
            <a:off x="4033838" y="2206625"/>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3 h 57785"/>
              <a:gd name="T12" fmla="*/ 659 w 57784"/>
              <a:gd name="T13" fmla="*/ 4780 h 57785"/>
              <a:gd name="T14" fmla="*/ 1561 w 57784"/>
              <a:gd name="T15" fmla="*/ 5512 h 57785"/>
              <a:gd name="T16" fmla="*/ 2677 w 57784"/>
              <a:gd name="T17" fmla="*/ 5836 h 57785"/>
              <a:gd name="T18" fmla="*/ 3792 w 57784"/>
              <a:gd name="T19" fmla="*/ 5711 h 57785"/>
              <a:gd name="T20" fmla="*/ 4779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1" name="bk object 64"/>
          <p:cNvSpPr>
            <a:spLocks/>
          </p:cNvSpPr>
          <p:nvPr/>
        </p:nvSpPr>
        <p:spPr bwMode="auto">
          <a:xfrm>
            <a:off x="4451350" y="2224088"/>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2" name="bk object 65"/>
          <p:cNvSpPr>
            <a:spLocks/>
          </p:cNvSpPr>
          <p:nvPr/>
        </p:nvSpPr>
        <p:spPr bwMode="auto">
          <a:xfrm>
            <a:off x="4864100" y="2214563"/>
            <a:ext cx="26988" cy="26987"/>
          </a:xfrm>
          <a:custGeom>
            <a:avLst/>
            <a:gdLst>
              <a:gd name="T0" fmla="*/ 3158 w 57784"/>
              <a:gd name="T1" fmla="*/ 0 h 57785"/>
              <a:gd name="T2" fmla="*/ 2042 w 57784"/>
              <a:gd name="T3" fmla="*/ 125 h 57785"/>
              <a:gd name="T4" fmla="*/ 1056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8 w 57784"/>
              <a:gd name="T17" fmla="*/ 5835 h 57785"/>
              <a:gd name="T18" fmla="*/ 3792 w 57784"/>
              <a:gd name="T19" fmla="*/ 5710 h 57785"/>
              <a:gd name="T20" fmla="*/ 4780 w 57784"/>
              <a:gd name="T21" fmla="*/ 5176 h 57785"/>
              <a:gd name="T22" fmla="*/ 5512 w 57784"/>
              <a:gd name="T23" fmla="*/ 4274 h 57785"/>
              <a:gd name="T24" fmla="*/ 5836 w 57784"/>
              <a:gd name="T25" fmla="*/ 3158 h 57785"/>
              <a:gd name="T26" fmla="*/ 5711 w 57784"/>
              <a:gd name="T27" fmla="*/ 2042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3" name="bk object 66"/>
          <p:cNvSpPr>
            <a:spLocks/>
          </p:cNvSpPr>
          <p:nvPr/>
        </p:nvSpPr>
        <p:spPr bwMode="auto">
          <a:xfrm>
            <a:off x="5264150" y="2173288"/>
            <a:ext cx="26988" cy="26987"/>
          </a:xfrm>
          <a:custGeom>
            <a:avLst/>
            <a:gdLst>
              <a:gd name="T0" fmla="*/ 3158 w 57784"/>
              <a:gd name="T1" fmla="*/ 0 h 57785"/>
              <a:gd name="T2" fmla="*/ 2042 w 57784"/>
              <a:gd name="T3" fmla="*/ 125 h 57785"/>
              <a:gd name="T4" fmla="*/ 1056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8 w 57784"/>
              <a:gd name="T17" fmla="*/ 5835 h 57785"/>
              <a:gd name="T18" fmla="*/ 3792 w 57784"/>
              <a:gd name="T19" fmla="*/ 5710 h 57785"/>
              <a:gd name="T20" fmla="*/ 4780 w 57784"/>
              <a:gd name="T21" fmla="*/ 5176 h 57785"/>
              <a:gd name="T22" fmla="*/ 5512 w 57784"/>
              <a:gd name="T23" fmla="*/ 4274 h 57785"/>
              <a:gd name="T24" fmla="*/ 5836 w 57784"/>
              <a:gd name="T25" fmla="*/ 3158 h 57785"/>
              <a:gd name="T26" fmla="*/ 5711 w 57784"/>
              <a:gd name="T27" fmla="*/ 2043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4" name="bk object 67"/>
          <p:cNvSpPr>
            <a:spLocks/>
          </p:cNvSpPr>
          <p:nvPr/>
        </p:nvSpPr>
        <p:spPr bwMode="auto">
          <a:xfrm>
            <a:off x="5646738" y="209550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80 h 57785"/>
              <a:gd name="T14" fmla="*/ 1302 w 57784"/>
              <a:gd name="T15" fmla="*/ 5511 h 57785"/>
              <a:gd name="T16" fmla="*/ 2232 w 57784"/>
              <a:gd name="T17" fmla="*/ 5835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5" name="bk object 68"/>
          <p:cNvSpPr>
            <a:spLocks/>
          </p:cNvSpPr>
          <p:nvPr/>
        </p:nvSpPr>
        <p:spPr bwMode="auto">
          <a:xfrm>
            <a:off x="6003925" y="1976438"/>
            <a:ext cx="26988" cy="26987"/>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7 w 57784"/>
              <a:gd name="T17" fmla="*/ 5835 h 57785"/>
              <a:gd name="T18" fmla="*/ 3792 w 57784"/>
              <a:gd name="T19" fmla="*/ 5710 h 57785"/>
              <a:gd name="T20" fmla="*/ 4779 w 57784"/>
              <a:gd name="T21" fmla="*/ 5176 h 57785"/>
              <a:gd name="T22" fmla="*/ 5512 w 57784"/>
              <a:gd name="T23" fmla="*/ 4273 h 57785"/>
              <a:gd name="T24" fmla="*/ 5836 w 57784"/>
              <a:gd name="T25" fmla="*/ 3158 h 57785"/>
              <a:gd name="T26" fmla="*/ 5711 w 57784"/>
              <a:gd name="T27" fmla="*/ 2043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6" name="bk object 69"/>
          <p:cNvSpPr>
            <a:spLocks/>
          </p:cNvSpPr>
          <p:nvPr/>
        </p:nvSpPr>
        <p:spPr bwMode="auto">
          <a:xfrm>
            <a:off x="6334125" y="1817688"/>
            <a:ext cx="25400" cy="26987"/>
          </a:xfrm>
          <a:custGeom>
            <a:avLst/>
            <a:gdLst>
              <a:gd name="T0" fmla="*/ 2633 w 57784"/>
              <a:gd name="T1" fmla="*/ 0 h 57785"/>
              <a:gd name="T2" fmla="*/ 1703 w 57784"/>
              <a:gd name="T3" fmla="*/ 125 h 57785"/>
              <a:gd name="T4" fmla="*/ 880 w 57784"/>
              <a:gd name="T5" fmla="*/ 658 h 57785"/>
              <a:gd name="T6" fmla="*/ 270 w 57784"/>
              <a:gd name="T7" fmla="*/ 1560 h 57785"/>
              <a:gd name="T8" fmla="*/ 0 w 57784"/>
              <a:gd name="T9" fmla="*/ 2676 h 57785"/>
              <a:gd name="T10" fmla="*/ 104 w 57784"/>
              <a:gd name="T11" fmla="*/ 3791 h 57785"/>
              <a:gd name="T12" fmla="*/ 549 w 57784"/>
              <a:gd name="T13" fmla="*/ 4778 h 57785"/>
              <a:gd name="T14" fmla="*/ 1302 w 57784"/>
              <a:gd name="T15" fmla="*/ 5510 h 57785"/>
              <a:gd name="T16" fmla="*/ 2232 w 57784"/>
              <a:gd name="T17" fmla="*/ 5834 h 57785"/>
              <a:gd name="T18" fmla="*/ 3162 w 57784"/>
              <a:gd name="T19" fmla="*/ 5709 h 57785"/>
              <a:gd name="T20" fmla="*/ 3985 w 57784"/>
              <a:gd name="T21" fmla="*/ 5176 h 57785"/>
              <a:gd name="T22" fmla="*/ 4595 w 57784"/>
              <a:gd name="T23" fmla="*/ 4273 h 57785"/>
              <a:gd name="T24" fmla="*/ 4865 w 57784"/>
              <a:gd name="T25" fmla="*/ 3157 h 57785"/>
              <a:gd name="T26" fmla="*/ 4761 w 57784"/>
              <a:gd name="T27" fmla="*/ 2042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7" name="bk object 70"/>
          <p:cNvSpPr>
            <a:spLocks/>
          </p:cNvSpPr>
          <p:nvPr/>
        </p:nvSpPr>
        <p:spPr bwMode="auto">
          <a:xfrm>
            <a:off x="82550" y="1787525"/>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2 w 57785"/>
              <a:gd name="T19" fmla="*/ 4761 h 57785"/>
              <a:gd name="T20" fmla="*/ 4779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8" name="bk object 71"/>
          <p:cNvSpPr>
            <a:spLocks/>
          </p:cNvSpPr>
          <p:nvPr/>
        </p:nvSpPr>
        <p:spPr bwMode="auto">
          <a:xfrm>
            <a:off x="373063" y="1866900"/>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2 h 57785"/>
              <a:gd name="T12" fmla="*/ 659 w 57784"/>
              <a:gd name="T13" fmla="*/ 4779 h 57785"/>
              <a:gd name="T14" fmla="*/ 1561 w 57784"/>
              <a:gd name="T15" fmla="*/ 5512 h 57785"/>
              <a:gd name="T16" fmla="*/ 2677 w 57784"/>
              <a:gd name="T17" fmla="*/ 5836 h 57785"/>
              <a:gd name="T18" fmla="*/ 3792 w 57784"/>
              <a:gd name="T19" fmla="*/ 5711 h 57785"/>
              <a:gd name="T20" fmla="*/ 4779 w 57784"/>
              <a:gd name="T21" fmla="*/ 5177 h 57785"/>
              <a:gd name="T22" fmla="*/ 5511 w 57784"/>
              <a:gd name="T23" fmla="*/ 4274 h 57785"/>
              <a:gd name="T24" fmla="*/ 5835 w 57784"/>
              <a:gd name="T25" fmla="*/ 3158 h 57785"/>
              <a:gd name="T26" fmla="*/ 5710 w 57784"/>
              <a:gd name="T27" fmla="*/ 2042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9" name="bk object 72"/>
          <p:cNvSpPr>
            <a:spLocks/>
          </p:cNvSpPr>
          <p:nvPr/>
        </p:nvSpPr>
        <p:spPr bwMode="auto">
          <a:xfrm>
            <a:off x="677863" y="1946275"/>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4 h 57785"/>
              <a:gd name="T14" fmla="*/ 1561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0" name="bk object 73"/>
          <p:cNvSpPr>
            <a:spLocks/>
          </p:cNvSpPr>
          <p:nvPr/>
        </p:nvSpPr>
        <p:spPr bwMode="auto">
          <a:xfrm>
            <a:off x="996950" y="2020888"/>
            <a:ext cx="25400" cy="26987"/>
          </a:xfrm>
          <a:custGeom>
            <a:avLst/>
            <a:gdLst>
              <a:gd name="T0" fmla="*/ 2633 w 57785"/>
              <a:gd name="T1" fmla="*/ 0 h 57785"/>
              <a:gd name="T2" fmla="*/ 1703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0 h 57785"/>
              <a:gd name="T16" fmla="*/ 2232 w 57785"/>
              <a:gd name="T17" fmla="*/ 5834 h 57785"/>
              <a:gd name="T18" fmla="*/ 3162 w 57785"/>
              <a:gd name="T19" fmla="*/ 5709 h 57785"/>
              <a:gd name="T20" fmla="*/ 3985 w 57785"/>
              <a:gd name="T21" fmla="*/ 5176 h 57785"/>
              <a:gd name="T22" fmla="*/ 4595 w 57785"/>
              <a:gd name="T23" fmla="*/ 4273 h 57785"/>
              <a:gd name="T24" fmla="*/ 4865 w 57785"/>
              <a:gd name="T25" fmla="*/ 3158 h 57785"/>
              <a:gd name="T26" fmla="*/ 4761 w 57785"/>
              <a:gd name="T27" fmla="*/ 2043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1" name="bk object 74"/>
          <p:cNvSpPr>
            <a:spLocks/>
          </p:cNvSpPr>
          <p:nvPr/>
        </p:nvSpPr>
        <p:spPr bwMode="auto">
          <a:xfrm>
            <a:off x="1330325" y="2093913"/>
            <a:ext cx="25400" cy="26987"/>
          </a:xfrm>
          <a:custGeom>
            <a:avLst/>
            <a:gdLst>
              <a:gd name="T0" fmla="*/ 2633 w 57785"/>
              <a:gd name="T1" fmla="*/ 0 h 57785"/>
              <a:gd name="T2" fmla="*/ 1703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5 w 57785"/>
              <a:gd name="T21" fmla="*/ 5176 h 57785"/>
              <a:gd name="T22" fmla="*/ 4595 w 57785"/>
              <a:gd name="T23" fmla="*/ 4274 h 57785"/>
              <a:gd name="T24" fmla="*/ 4865 w 57785"/>
              <a:gd name="T25" fmla="*/ 3158 h 57785"/>
              <a:gd name="T26" fmla="*/ 4761 w 57785"/>
              <a:gd name="T27" fmla="*/ 2043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2" name="bk object 75"/>
          <p:cNvSpPr>
            <a:spLocks/>
          </p:cNvSpPr>
          <p:nvPr/>
        </p:nvSpPr>
        <p:spPr bwMode="auto">
          <a:xfrm>
            <a:off x="1677988" y="2165350"/>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2 h 57785"/>
              <a:gd name="T12" fmla="*/ 658 w 57785"/>
              <a:gd name="T13" fmla="*/ 4779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0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3" name="bk object 76"/>
          <p:cNvSpPr>
            <a:spLocks/>
          </p:cNvSpPr>
          <p:nvPr/>
        </p:nvSpPr>
        <p:spPr bwMode="auto">
          <a:xfrm>
            <a:off x="2044700" y="2238375"/>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4" name="bk object 77"/>
          <p:cNvSpPr>
            <a:spLocks/>
          </p:cNvSpPr>
          <p:nvPr/>
        </p:nvSpPr>
        <p:spPr bwMode="auto">
          <a:xfrm>
            <a:off x="2425700" y="2309813"/>
            <a:ext cx="26988" cy="26987"/>
          </a:xfrm>
          <a:custGeom>
            <a:avLst/>
            <a:gdLst>
              <a:gd name="T0" fmla="*/ 3158 w 57785"/>
              <a:gd name="T1" fmla="*/ 0 h 57785"/>
              <a:gd name="T2" fmla="*/ 2042 w 57785"/>
              <a:gd name="T3" fmla="*/ 125 h 57785"/>
              <a:gd name="T4" fmla="*/ 1056 w 57785"/>
              <a:gd name="T5" fmla="*/ 658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3 w 57785"/>
              <a:gd name="T19" fmla="*/ 5710 h 57785"/>
              <a:gd name="T20" fmla="*/ 4780 w 57785"/>
              <a:gd name="T21" fmla="*/ 5176 h 57785"/>
              <a:gd name="T22" fmla="*/ 5512 w 57785"/>
              <a:gd name="T23" fmla="*/ 4274 h 57785"/>
              <a:gd name="T24" fmla="*/ 5836 w 57785"/>
              <a:gd name="T25" fmla="*/ 3158 h 57785"/>
              <a:gd name="T26" fmla="*/ 5711 w 57785"/>
              <a:gd name="T27" fmla="*/ 2042 h 57785"/>
              <a:gd name="T28" fmla="*/ 5177 w 57785"/>
              <a:gd name="T29" fmla="*/ 1055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5" name="bk object 78"/>
          <p:cNvSpPr>
            <a:spLocks/>
          </p:cNvSpPr>
          <p:nvPr/>
        </p:nvSpPr>
        <p:spPr bwMode="auto">
          <a:xfrm>
            <a:off x="2822575" y="2382838"/>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2 w 57785"/>
              <a:gd name="T19" fmla="*/ 4761 h 57785"/>
              <a:gd name="T20" fmla="*/ 4779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6" name="bk object 79"/>
          <p:cNvSpPr>
            <a:spLocks/>
          </p:cNvSpPr>
          <p:nvPr/>
        </p:nvSpPr>
        <p:spPr bwMode="auto">
          <a:xfrm>
            <a:off x="3233738" y="2454275"/>
            <a:ext cx="25400" cy="25400"/>
          </a:xfrm>
          <a:custGeom>
            <a:avLst/>
            <a:gdLst>
              <a:gd name="T0" fmla="*/ 2633 w 57784"/>
              <a:gd name="T1" fmla="*/ 0 h 57785"/>
              <a:gd name="T2" fmla="*/ 1703 w 57784"/>
              <a:gd name="T3" fmla="*/ 104 h 57785"/>
              <a:gd name="T4" fmla="*/ 880 w 57784"/>
              <a:gd name="T5" fmla="*/ 549 h 57785"/>
              <a:gd name="T6" fmla="*/ 270 w 57784"/>
              <a:gd name="T7" fmla="*/ 1301 h 57785"/>
              <a:gd name="T8" fmla="*/ 0 w 57784"/>
              <a:gd name="T9" fmla="*/ 2231 h 57785"/>
              <a:gd name="T10" fmla="*/ 104 w 57784"/>
              <a:gd name="T11" fmla="*/ 3161 h 57785"/>
              <a:gd name="T12" fmla="*/ 549 w 57784"/>
              <a:gd name="T13" fmla="*/ 3984 h 57785"/>
              <a:gd name="T14" fmla="*/ 1302 w 57784"/>
              <a:gd name="T15" fmla="*/ 4594 h 57785"/>
              <a:gd name="T16" fmla="*/ 2232 w 57784"/>
              <a:gd name="T17" fmla="*/ 4864 h 57785"/>
              <a:gd name="T18" fmla="*/ 3162 w 57784"/>
              <a:gd name="T19" fmla="*/ 4760 h 57785"/>
              <a:gd name="T20" fmla="*/ 3985 w 57784"/>
              <a:gd name="T21" fmla="*/ 4315 h 57785"/>
              <a:gd name="T22" fmla="*/ 4595 w 57784"/>
              <a:gd name="T23" fmla="*/ 3562 h 57785"/>
              <a:gd name="T24" fmla="*/ 4865 w 57784"/>
              <a:gd name="T25" fmla="*/ 2632 h 57785"/>
              <a:gd name="T26" fmla="*/ 4761 w 57784"/>
              <a:gd name="T27" fmla="*/ 1702 h 57785"/>
              <a:gd name="T28" fmla="*/ 4316 w 57784"/>
              <a:gd name="T29" fmla="*/ 880 h 57785"/>
              <a:gd name="T30" fmla="*/ 3563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7" name="bk object 80"/>
          <p:cNvSpPr>
            <a:spLocks/>
          </p:cNvSpPr>
          <p:nvPr/>
        </p:nvSpPr>
        <p:spPr bwMode="auto">
          <a:xfrm>
            <a:off x="3654425" y="2520950"/>
            <a:ext cx="26988" cy="26988"/>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8 h 57785"/>
              <a:gd name="T10" fmla="*/ 125 w 57784"/>
              <a:gd name="T11" fmla="*/ 3792 h 57785"/>
              <a:gd name="T12" fmla="*/ 659 w 57784"/>
              <a:gd name="T13" fmla="*/ 4780 h 57785"/>
              <a:gd name="T14" fmla="*/ 1561 w 57784"/>
              <a:gd name="T15" fmla="*/ 5511 h 57785"/>
              <a:gd name="T16" fmla="*/ 2678 w 57784"/>
              <a:gd name="T17" fmla="*/ 5835 h 57785"/>
              <a:gd name="T18" fmla="*/ 3792 w 57784"/>
              <a:gd name="T19" fmla="*/ 5711 h 57785"/>
              <a:gd name="T20" fmla="*/ 4780 w 57784"/>
              <a:gd name="T21" fmla="*/ 5177 h 57785"/>
              <a:gd name="T22" fmla="*/ 5512 w 57784"/>
              <a:gd name="T23" fmla="*/ 4274 h 57785"/>
              <a:gd name="T24" fmla="*/ 5836 w 57784"/>
              <a:gd name="T25" fmla="*/ 3158 h 57785"/>
              <a:gd name="T26" fmla="*/ 5711 w 57784"/>
              <a:gd name="T27" fmla="*/ 2043 h 57785"/>
              <a:gd name="T28" fmla="*/ 5177 w 57784"/>
              <a:gd name="T29" fmla="*/ 1056 h 57785"/>
              <a:gd name="T30" fmla="*/ 4273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8" name="bk object 81"/>
          <p:cNvSpPr>
            <a:spLocks/>
          </p:cNvSpPr>
          <p:nvPr/>
        </p:nvSpPr>
        <p:spPr bwMode="auto">
          <a:xfrm>
            <a:off x="4083050" y="2578100"/>
            <a:ext cx="26988" cy="25400"/>
          </a:xfrm>
          <a:custGeom>
            <a:avLst/>
            <a:gdLst>
              <a:gd name="T0" fmla="*/ 3158 w 57784"/>
              <a:gd name="T1" fmla="*/ 0 h 57785"/>
              <a:gd name="T2" fmla="*/ 2042 w 57784"/>
              <a:gd name="T3" fmla="*/ 104 h 57785"/>
              <a:gd name="T4" fmla="*/ 1056 w 57784"/>
              <a:gd name="T5" fmla="*/ 549 h 57785"/>
              <a:gd name="T6" fmla="*/ 324 w 57784"/>
              <a:gd name="T7" fmla="*/ 1301 h 57785"/>
              <a:gd name="T8" fmla="*/ 0 w 57784"/>
              <a:gd name="T9" fmla="*/ 2232 h 57785"/>
              <a:gd name="T10" fmla="*/ 125 w 57784"/>
              <a:gd name="T11" fmla="*/ 3161 h 57785"/>
              <a:gd name="T12" fmla="*/ 659 w 57784"/>
              <a:gd name="T13" fmla="*/ 3984 h 57785"/>
              <a:gd name="T14" fmla="*/ 1561 w 57784"/>
              <a:gd name="T15" fmla="*/ 4594 h 57785"/>
              <a:gd name="T16" fmla="*/ 2678 w 57784"/>
              <a:gd name="T17" fmla="*/ 4864 h 57785"/>
              <a:gd name="T18" fmla="*/ 3793 w 57784"/>
              <a:gd name="T19" fmla="*/ 4760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9" name="bk object 82"/>
          <p:cNvSpPr>
            <a:spLocks/>
          </p:cNvSpPr>
          <p:nvPr/>
        </p:nvSpPr>
        <p:spPr bwMode="auto">
          <a:xfrm>
            <a:off x="4513263" y="2614613"/>
            <a:ext cx="26987" cy="26987"/>
          </a:xfrm>
          <a:custGeom>
            <a:avLst/>
            <a:gdLst>
              <a:gd name="T0" fmla="*/ 3158 w 57784"/>
              <a:gd name="T1" fmla="*/ 0 h 57785"/>
              <a:gd name="T2" fmla="*/ 2042 w 57784"/>
              <a:gd name="T3" fmla="*/ 125 h 57785"/>
              <a:gd name="T4" fmla="*/ 1055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0 h 57785"/>
              <a:gd name="T16" fmla="*/ 2677 w 57784"/>
              <a:gd name="T17" fmla="*/ 5835 h 57785"/>
              <a:gd name="T18" fmla="*/ 3793 w 57784"/>
              <a:gd name="T19" fmla="*/ 5710 h 57785"/>
              <a:gd name="T20" fmla="*/ 4780 w 57784"/>
              <a:gd name="T21" fmla="*/ 5176 h 57785"/>
              <a:gd name="T22" fmla="*/ 5511 w 57784"/>
              <a:gd name="T23" fmla="*/ 4273 h 57785"/>
              <a:gd name="T24" fmla="*/ 5835 w 57784"/>
              <a:gd name="T25" fmla="*/ 3158 h 57785"/>
              <a:gd name="T26" fmla="*/ 5710 w 57784"/>
              <a:gd name="T27" fmla="*/ 2043 h 57785"/>
              <a:gd name="T28" fmla="*/ 5177 w 57784"/>
              <a:gd name="T29" fmla="*/ 1055 h 57785"/>
              <a:gd name="T30" fmla="*/ 4274 w 57784"/>
              <a:gd name="T31" fmla="*/ 323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0" name="bk object 83"/>
          <p:cNvSpPr>
            <a:spLocks/>
          </p:cNvSpPr>
          <p:nvPr/>
        </p:nvSpPr>
        <p:spPr bwMode="auto">
          <a:xfrm>
            <a:off x="4938713" y="2625725"/>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0 w 57784"/>
              <a:gd name="T27" fmla="*/ 1704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1" name="bk object 84"/>
          <p:cNvSpPr>
            <a:spLocks/>
          </p:cNvSpPr>
          <p:nvPr/>
        </p:nvSpPr>
        <p:spPr bwMode="auto">
          <a:xfrm>
            <a:off x="5353050" y="260032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9 w 57784"/>
              <a:gd name="T13" fmla="*/ 4780 h 57785"/>
              <a:gd name="T14" fmla="*/ 1302 w 57784"/>
              <a:gd name="T15" fmla="*/ 5512 h 57785"/>
              <a:gd name="T16" fmla="*/ 2232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2" name="bk object 85"/>
          <p:cNvSpPr>
            <a:spLocks/>
          </p:cNvSpPr>
          <p:nvPr/>
        </p:nvSpPr>
        <p:spPr bwMode="auto">
          <a:xfrm>
            <a:off x="5746750" y="253841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3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3" name="bk object 86"/>
          <p:cNvSpPr>
            <a:spLocks/>
          </p:cNvSpPr>
          <p:nvPr/>
        </p:nvSpPr>
        <p:spPr bwMode="auto">
          <a:xfrm>
            <a:off x="6118225" y="2435225"/>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4" name="bk object 87"/>
          <p:cNvSpPr>
            <a:spLocks/>
          </p:cNvSpPr>
          <p:nvPr/>
        </p:nvSpPr>
        <p:spPr bwMode="auto">
          <a:xfrm>
            <a:off x="6461125" y="2292350"/>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5" name="bk object 88"/>
          <p:cNvSpPr>
            <a:spLocks/>
          </p:cNvSpPr>
          <p:nvPr/>
        </p:nvSpPr>
        <p:spPr bwMode="auto">
          <a:xfrm>
            <a:off x="6773863" y="210820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2 w 57784"/>
              <a:gd name="T15" fmla="*/ 5512 h 57785"/>
              <a:gd name="T16" fmla="*/ 2233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6" name="bk object 89"/>
          <p:cNvSpPr>
            <a:spLocks/>
          </p:cNvSpPr>
          <p:nvPr/>
        </p:nvSpPr>
        <p:spPr bwMode="auto">
          <a:xfrm>
            <a:off x="7054850" y="1887538"/>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7" name="bk object 90"/>
          <p:cNvSpPr>
            <a:spLocks/>
          </p:cNvSpPr>
          <p:nvPr/>
        </p:nvSpPr>
        <p:spPr bwMode="auto">
          <a:xfrm>
            <a:off x="133350" y="1887538"/>
            <a:ext cx="26988" cy="26987"/>
          </a:xfrm>
          <a:custGeom>
            <a:avLst/>
            <a:gdLst>
              <a:gd name="T0" fmla="*/ 3158 w 57785"/>
              <a:gd name="T1" fmla="*/ 0 h 57785"/>
              <a:gd name="T2" fmla="*/ 2043 w 57785"/>
              <a:gd name="T3" fmla="*/ 125 h 57785"/>
              <a:gd name="T4" fmla="*/ 1056 w 57785"/>
              <a:gd name="T5" fmla="*/ 658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3 w 57785"/>
              <a:gd name="T19" fmla="*/ 5710 h 57785"/>
              <a:gd name="T20" fmla="*/ 4780 w 57785"/>
              <a:gd name="T21" fmla="*/ 5176 h 57785"/>
              <a:gd name="T22" fmla="*/ 5512 w 57785"/>
              <a:gd name="T23" fmla="*/ 4274 h 57785"/>
              <a:gd name="T24" fmla="*/ 5836 w 57785"/>
              <a:gd name="T25" fmla="*/ 3158 h 57785"/>
              <a:gd name="T26" fmla="*/ 5711 w 57785"/>
              <a:gd name="T27" fmla="*/ 2042 h 57785"/>
              <a:gd name="T28" fmla="*/ 5177 w 57785"/>
              <a:gd name="T29" fmla="*/ 1055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8" name="bk object 91"/>
          <p:cNvSpPr>
            <a:spLocks/>
          </p:cNvSpPr>
          <p:nvPr/>
        </p:nvSpPr>
        <p:spPr bwMode="auto">
          <a:xfrm>
            <a:off x="412750" y="1976438"/>
            <a:ext cx="26988" cy="26987"/>
          </a:xfrm>
          <a:custGeom>
            <a:avLst/>
            <a:gdLst>
              <a:gd name="T0" fmla="*/ 3158 w 57784"/>
              <a:gd name="T1" fmla="*/ 0 h 57785"/>
              <a:gd name="T2" fmla="*/ 2042 w 57784"/>
              <a:gd name="T3" fmla="*/ 125 h 57785"/>
              <a:gd name="T4" fmla="*/ 1056 w 57784"/>
              <a:gd name="T5" fmla="*/ 658 h 57785"/>
              <a:gd name="T6" fmla="*/ 324 w 57784"/>
              <a:gd name="T7" fmla="*/ 1560 h 57785"/>
              <a:gd name="T8" fmla="*/ 0 w 57784"/>
              <a:gd name="T9" fmla="*/ 2676 h 57785"/>
              <a:gd name="T10" fmla="*/ 125 w 57784"/>
              <a:gd name="T11" fmla="*/ 3791 h 57785"/>
              <a:gd name="T12" fmla="*/ 659 w 57784"/>
              <a:gd name="T13" fmla="*/ 4778 h 57785"/>
              <a:gd name="T14" fmla="*/ 1561 w 57784"/>
              <a:gd name="T15" fmla="*/ 5510 h 57785"/>
              <a:gd name="T16" fmla="*/ 2678 w 57784"/>
              <a:gd name="T17" fmla="*/ 5834 h 57785"/>
              <a:gd name="T18" fmla="*/ 3792 w 57784"/>
              <a:gd name="T19" fmla="*/ 5709 h 57785"/>
              <a:gd name="T20" fmla="*/ 4780 w 57784"/>
              <a:gd name="T21" fmla="*/ 5176 h 57785"/>
              <a:gd name="T22" fmla="*/ 5512 w 57784"/>
              <a:gd name="T23" fmla="*/ 4273 h 57785"/>
              <a:gd name="T24" fmla="*/ 5836 w 57784"/>
              <a:gd name="T25" fmla="*/ 3157 h 57785"/>
              <a:gd name="T26" fmla="*/ 5711 w 57784"/>
              <a:gd name="T27" fmla="*/ 2042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9" name="bk object 92"/>
          <p:cNvSpPr>
            <a:spLocks/>
          </p:cNvSpPr>
          <p:nvPr/>
        </p:nvSpPr>
        <p:spPr bwMode="auto">
          <a:xfrm>
            <a:off x="708025" y="206692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80 h 57785"/>
              <a:gd name="T14" fmla="*/ 1302 w 57784"/>
              <a:gd name="T15" fmla="*/ 5511 h 57785"/>
              <a:gd name="T16" fmla="*/ 2232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0" name="bk object 93"/>
          <p:cNvSpPr>
            <a:spLocks/>
          </p:cNvSpPr>
          <p:nvPr/>
        </p:nvSpPr>
        <p:spPr bwMode="auto">
          <a:xfrm>
            <a:off x="1017588" y="2159000"/>
            <a:ext cx="26987" cy="25400"/>
          </a:xfrm>
          <a:custGeom>
            <a:avLst/>
            <a:gdLst>
              <a:gd name="T0" fmla="*/ 3158 w 57785"/>
              <a:gd name="T1" fmla="*/ 0 h 57785"/>
              <a:gd name="T2" fmla="*/ 2042 w 57785"/>
              <a:gd name="T3" fmla="*/ 104 h 57785"/>
              <a:gd name="T4" fmla="*/ 1055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0 w 57785"/>
              <a:gd name="T27" fmla="*/ 1704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1" name="bk object 94"/>
          <p:cNvSpPr>
            <a:spLocks/>
          </p:cNvSpPr>
          <p:nvPr/>
        </p:nvSpPr>
        <p:spPr bwMode="auto">
          <a:xfrm>
            <a:off x="1344613" y="2249488"/>
            <a:ext cx="25400" cy="26987"/>
          </a:xfrm>
          <a:custGeom>
            <a:avLst/>
            <a:gdLst>
              <a:gd name="T0" fmla="*/ 2633 w 57785"/>
              <a:gd name="T1" fmla="*/ 0 h 57785"/>
              <a:gd name="T2" fmla="*/ 1703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0 h 57785"/>
              <a:gd name="T16" fmla="*/ 2232 w 57785"/>
              <a:gd name="T17" fmla="*/ 5834 h 57785"/>
              <a:gd name="T18" fmla="*/ 3162 w 57785"/>
              <a:gd name="T19" fmla="*/ 5709 h 57785"/>
              <a:gd name="T20" fmla="*/ 3985 w 57785"/>
              <a:gd name="T21" fmla="*/ 5176 h 57785"/>
              <a:gd name="T22" fmla="*/ 4595 w 57785"/>
              <a:gd name="T23" fmla="*/ 4273 h 57785"/>
              <a:gd name="T24" fmla="*/ 4865 w 57785"/>
              <a:gd name="T25" fmla="*/ 3158 h 57785"/>
              <a:gd name="T26" fmla="*/ 4761 w 57785"/>
              <a:gd name="T27" fmla="*/ 2043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2" name="bk object 95"/>
          <p:cNvSpPr>
            <a:spLocks/>
          </p:cNvSpPr>
          <p:nvPr/>
        </p:nvSpPr>
        <p:spPr bwMode="auto">
          <a:xfrm>
            <a:off x="1687513" y="2341563"/>
            <a:ext cx="25400" cy="26987"/>
          </a:xfrm>
          <a:custGeom>
            <a:avLst/>
            <a:gdLst>
              <a:gd name="T0" fmla="*/ 2633 w 57785"/>
              <a:gd name="T1" fmla="*/ 0 h 57785"/>
              <a:gd name="T2" fmla="*/ 1703 w 57785"/>
              <a:gd name="T3" fmla="*/ 124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0 h 57785"/>
              <a:gd name="T16" fmla="*/ 2232 w 57785"/>
              <a:gd name="T17" fmla="*/ 5834 h 57785"/>
              <a:gd name="T18" fmla="*/ 3162 w 57785"/>
              <a:gd name="T19" fmla="*/ 5710 h 57785"/>
              <a:gd name="T20" fmla="*/ 3985 w 57785"/>
              <a:gd name="T21" fmla="*/ 5176 h 57785"/>
              <a:gd name="T22" fmla="*/ 4595 w 57785"/>
              <a:gd name="T23" fmla="*/ 4273 h 57785"/>
              <a:gd name="T24" fmla="*/ 4865 w 57785"/>
              <a:gd name="T25" fmla="*/ 3158 h 57785"/>
              <a:gd name="T26" fmla="*/ 4761 w 57785"/>
              <a:gd name="T27" fmla="*/ 2042 h 57785"/>
              <a:gd name="T28" fmla="*/ 4316 w 57785"/>
              <a:gd name="T29" fmla="*/ 1055 h 57785"/>
              <a:gd name="T30" fmla="*/ 3563 w 57785"/>
              <a:gd name="T31" fmla="*/ 325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3" name="bk object 96"/>
          <p:cNvSpPr>
            <a:spLocks/>
          </p:cNvSpPr>
          <p:nvPr/>
        </p:nvSpPr>
        <p:spPr bwMode="auto">
          <a:xfrm>
            <a:off x="2047875" y="2435225"/>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1 h 57785"/>
              <a:gd name="T10" fmla="*/ 125 w 57785"/>
              <a:gd name="T11" fmla="*/ 3161 h 57785"/>
              <a:gd name="T12" fmla="*/ 659 w 57785"/>
              <a:gd name="T13" fmla="*/ 3984 h 57785"/>
              <a:gd name="T14" fmla="*/ 1561 w 57785"/>
              <a:gd name="T15" fmla="*/ 4594 h 57785"/>
              <a:gd name="T16" fmla="*/ 2678 w 57785"/>
              <a:gd name="T17" fmla="*/ 4864 h 57785"/>
              <a:gd name="T18" fmla="*/ 3793 w 57785"/>
              <a:gd name="T19" fmla="*/ 4760 h 57785"/>
              <a:gd name="T20" fmla="*/ 4780 w 57785"/>
              <a:gd name="T21" fmla="*/ 4315 h 57785"/>
              <a:gd name="T22" fmla="*/ 5512 w 57785"/>
              <a:gd name="T23" fmla="*/ 3562 h 57785"/>
              <a:gd name="T24" fmla="*/ 5836 w 57785"/>
              <a:gd name="T25" fmla="*/ 2632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4" name="bk object 97"/>
          <p:cNvSpPr>
            <a:spLocks/>
          </p:cNvSpPr>
          <p:nvPr/>
        </p:nvSpPr>
        <p:spPr bwMode="auto">
          <a:xfrm>
            <a:off x="2428875" y="2530475"/>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5" name="bk object 98"/>
          <p:cNvSpPr>
            <a:spLocks/>
          </p:cNvSpPr>
          <p:nvPr/>
        </p:nvSpPr>
        <p:spPr bwMode="auto">
          <a:xfrm>
            <a:off x="2825750" y="262572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2 w 57785"/>
              <a:gd name="T19" fmla="*/ 5710 h 57785"/>
              <a:gd name="T20" fmla="*/ 4779 w 57785"/>
              <a:gd name="T21" fmla="*/ 5176 h 57785"/>
              <a:gd name="T22" fmla="*/ 5512 w 57785"/>
              <a:gd name="T23" fmla="*/ 4273 h 57785"/>
              <a:gd name="T24" fmla="*/ 5836 w 57785"/>
              <a:gd name="T25" fmla="*/ 3158 h 57785"/>
              <a:gd name="T26" fmla="*/ 5711 w 57785"/>
              <a:gd name="T27" fmla="*/ 2043 h 57785"/>
              <a:gd name="T28" fmla="*/ 5177 w 57785"/>
              <a:gd name="T29" fmla="*/ 1056 h 57785"/>
              <a:gd name="T30" fmla="*/ 4274 w 57785"/>
              <a:gd name="T31" fmla="*/ 325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6" name="bk object 99"/>
          <p:cNvSpPr>
            <a:spLocks/>
          </p:cNvSpPr>
          <p:nvPr/>
        </p:nvSpPr>
        <p:spPr bwMode="auto">
          <a:xfrm>
            <a:off x="3240088" y="2720975"/>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7" name="bk object 100"/>
          <p:cNvSpPr>
            <a:spLocks/>
          </p:cNvSpPr>
          <p:nvPr/>
        </p:nvSpPr>
        <p:spPr bwMode="auto">
          <a:xfrm>
            <a:off x="3665538" y="2808288"/>
            <a:ext cx="26987" cy="26987"/>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7 w 57784"/>
              <a:gd name="T17" fmla="*/ 5835 h 57785"/>
              <a:gd name="T18" fmla="*/ 3792 w 57784"/>
              <a:gd name="T19" fmla="*/ 5710 h 57785"/>
              <a:gd name="T20" fmla="*/ 4780 w 57784"/>
              <a:gd name="T21" fmla="*/ 5176 h 57785"/>
              <a:gd name="T22" fmla="*/ 5511 w 57784"/>
              <a:gd name="T23" fmla="*/ 4273 h 57785"/>
              <a:gd name="T24" fmla="*/ 5835 w 57784"/>
              <a:gd name="T25" fmla="*/ 3158 h 57785"/>
              <a:gd name="T26" fmla="*/ 5710 w 57784"/>
              <a:gd name="T27" fmla="*/ 2043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8" name="bk object 101"/>
          <p:cNvSpPr>
            <a:spLocks/>
          </p:cNvSpPr>
          <p:nvPr/>
        </p:nvSpPr>
        <p:spPr bwMode="auto">
          <a:xfrm>
            <a:off x="4100513" y="2884488"/>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9" name="bk object 102"/>
          <p:cNvSpPr>
            <a:spLocks/>
          </p:cNvSpPr>
          <p:nvPr/>
        </p:nvSpPr>
        <p:spPr bwMode="auto">
          <a:xfrm>
            <a:off x="4537075" y="29384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0" name="bk object 103"/>
          <p:cNvSpPr>
            <a:spLocks/>
          </p:cNvSpPr>
          <p:nvPr/>
        </p:nvSpPr>
        <p:spPr bwMode="auto">
          <a:xfrm>
            <a:off x="4970463" y="29638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1" name="bk object 104"/>
          <p:cNvSpPr>
            <a:spLocks/>
          </p:cNvSpPr>
          <p:nvPr/>
        </p:nvSpPr>
        <p:spPr bwMode="auto">
          <a:xfrm>
            <a:off x="5392738" y="2957513"/>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3 w 57784"/>
              <a:gd name="T17" fmla="*/ 4865 h 57784"/>
              <a:gd name="T18" fmla="*/ 3162 w 57784"/>
              <a:gd name="T19" fmla="*/ 4761 h 57784"/>
              <a:gd name="T20" fmla="*/ 3985 w 57784"/>
              <a:gd name="T21" fmla="*/ 4315 h 57784"/>
              <a:gd name="T22" fmla="*/ 4595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2" name="bk object 105"/>
          <p:cNvSpPr>
            <a:spLocks/>
          </p:cNvSpPr>
          <p:nvPr/>
        </p:nvSpPr>
        <p:spPr bwMode="auto">
          <a:xfrm>
            <a:off x="5797550" y="291147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2 w 57784"/>
              <a:gd name="T15" fmla="*/ 5512 h 57785"/>
              <a:gd name="T16" fmla="*/ 2232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3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3" name="bk object 106"/>
          <p:cNvSpPr>
            <a:spLocks/>
          </p:cNvSpPr>
          <p:nvPr/>
        </p:nvSpPr>
        <p:spPr bwMode="auto">
          <a:xfrm>
            <a:off x="6180138" y="2827338"/>
            <a:ext cx="26987" cy="26987"/>
          </a:xfrm>
          <a:custGeom>
            <a:avLst/>
            <a:gdLst>
              <a:gd name="T0" fmla="*/ 3158 w 57784"/>
              <a:gd name="T1" fmla="*/ 0 h 57785"/>
              <a:gd name="T2" fmla="*/ 2042 w 57784"/>
              <a:gd name="T3" fmla="*/ 125 h 57785"/>
              <a:gd name="T4" fmla="*/ 1055 w 57784"/>
              <a:gd name="T5" fmla="*/ 658 h 57785"/>
              <a:gd name="T6" fmla="*/ 324 w 57784"/>
              <a:gd name="T7" fmla="*/ 1560 h 57785"/>
              <a:gd name="T8" fmla="*/ 0 w 57784"/>
              <a:gd name="T9" fmla="*/ 2676 h 57785"/>
              <a:gd name="T10" fmla="*/ 125 w 57784"/>
              <a:gd name="T11" fmla="*/ 3791 h 57785"/>
              <a:gd name="T12" fmla="*/ 659 w 57784"/>
              <a:gd name="T13" fmla="*/ 4778 h 57785"/>
              <a:gd name="T14" fmla="*/ 1561 w 57784"/>
              <a:gd name="T15" fmla="*/ 5510 h 57785"/>
              <a:gd name="T16" fmla="*/ 2677 w 57784"/>
              <a:gd name="T17" fmla="*/ 5834 h 57785"/>
              <a:gd name="T18" fmla="*/ 3792 w 57784"/>
              <a:gd name="T19" fmla="*/ 5709 h 57785"/>
              <a:gd name="T20" fmla="*/ 4780 w 57784"/>
              <a:gd name="T21" fmla="*/ 5176 h 57785"/>
              <a:gd name="T22" fmla="*/ 5511 w 57784"/>
              <a:gd name="T23" fmla="*/ 4273 h 57785"/>
              <a:gd name="T24" fmla="*/ 5835 w 57784"/>
              <a:gd name="T25" fmla="*/ 3157 h 57785"/>
              <a:gd name="T26" fmla="*/ 5710 w 57784"/>
              <a:gd name="T27" fmla="*/ 2042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4" name="bk object 107"/>
          <p:cNvSpPr>
            <a:spLocks/>
          </p:cNvSpPr>
          <p:nvPr/>
        </p:nvSpPr>
        <p:spPr bwMode="auto">
          <a:xfrm>
            <a:off x="6537325" y="2705100"/>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5" name="bk object 108"/>
          <p:cNvSpPr>
            <a:spLocks/>
          </p:cNvSpPr>
          <p:nvPr/>
        </p:nvSpPr>
        <p:spPr bwMode="auto">
          <a:xfrm>
            <a:off x="6865938" y="2543175"/>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3 h 57785"/>
              <a:gd name="T12" fmla="*/ 659 w 57784"/>
              <a:gd name="T13" fmla="*/ 4780 h 57785"/>
              <a:gd name="T14" fmla="*/ 1561 w 57784"/>
              <a:gd name="T15" fmla="*/ 5512 h 57785"/>
              <a:gd name="T16" fmla="*/ 2677 w 57784"/>
              <a:gd name="T17" fmla="*/ 5836 h 57785"/>
              <a:gd name="T18" fmla="*/ 3793 w 57784"/>
              <a:gd name="T19" fmla="*/ 5711 h 57785"/>
              <a:gd name="T20" fmla="*/ 4780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6" name="bk object 109"/>
          <p:cNvSpPr>
            <a:spLocks/>
          </p:cNvSpPr>
          <p:nvPr/>
        </p:nvSpPr>
        <p:spPr bwMode="auto">
          <a:xfrm>
            <a:off x="7164388" y="2343150"/>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0 w 57784"/>
              <a:gd name="T27" fmla="*/ 1704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7" name="bk object 110"/>
          <p:cNvSpPr>
            <a:spLocks/>
          </p:cNvSpPr>
          <p:nvPr/>
        </p:nvSpPr>
        <p:spPr bwMode="auto">
          <a:xfrm>
            <a:off x="7432675" y="2105025"/>
            <a:ext cx="26988" cy="26988"/>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8 h 57785"/>
              <a:gd name="T10" fmla="*/ 125 w 57784"/>
              <a:gd name="T11" fmla="*/ 3793 h 57785"/>
              <a:gd name="T12" fmla="*/ 659 w 57784"/>
              <a:gd name="T13" fmla="*/ 4780 h 57785"/>
              <a:gd name="T14" fmla="*/ 1561 w 57784"/>
              <a:gd name="T15" fmla="*/ 5512 h 57785"/>
              <a:gd name="T16" fmla="*/ 2678 w 57784"/>
              <a:gd name="T17" fmla="*/ 5836 h 57785"/>
              <a:gd name="T18" fmla="*/ 3792 w 57784"/>
              <a:gd name="T19" fmla="*/ 5711 h 57785"/>
              <a:gd name="T20" fmla="*/ 4780 w 57784"/>
              <a:gd name="T21" fmla="*/ 5177 h 57785"/>
              <a:gd name="T22" fmla="*/ 5512 w 57784"/>
              <a:gd name="T23" fmla="*/ 4274 h 57785"/>
              <a:gd name="T24" fmla="*/ 5836 w 57784"/>
              <a:gd name="T25" fmla="*/ 3158 h 57785"/>
              <a:gd name="T26" fmla="*/ 5711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8" name="bk object 111"/>
          <p:cNvSpPr>
            <a:spLocks/>
          </p:cNvSpPr>
          <p:nvPr/>
        </p:nvSpPr>
        <p:spPr bwMode="auto">
          <a:xfrm>
            <a:off x="7672388" y="1830388"/>
            <a:ext cx="25400" cy="26987"/>
          </a:xfrm>
          <a:custGeom>
            <a:avLst/>
            <a:gdLst>
              <a:gd name="T0" fmla="*/ 2632 w 57784"/>
              <a:gd name="T1" fmla="*/ 0 h 57785"/>
              <a:gd name="T2" fmla="*/ 1703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1 h 57785"/>
              <a:gd name="T16" fmla="*/ 2232 w 57784"/>
              <a:gd name="T17" fmla="*/ 5835 h 57785"/>
              <a:gd name="T18" fmla="*/ 3161 w 57784"/>
              <a:gd name="T19" fmla="*/ 5710 h 57785"/>
              <a:gd name="T20" fmla="*/ 3984 w 57784"/>
              <a:gd name="T21" fmla="*/ 5176 h 57785"/>
              <a:gd name="T22" fmla="*/ 4595 w 57784"/>
              <a:gd name="T23" fmla="*/ 4273 h 57785"/>
              <a:gd name="T24" fmla="*/ 4865 w 57784"/>
              <a:gd name="T25" fmla="*/ 3158 h 57785"/>
              <a:gd name="T26" fmla="*/ 4761 w 57784"/>
              <a:gd name="T27" fmla="*/ 2043 h 57785"/>
              <a:gd name="T28" fmla="*/ 4316 w 57784"/>
              <a:gd name="T29" fmla="*/ 1055 h 57785"/>
              <a:gd name="T30" fmla="*/ 3562 w 57784"/>
              <a:gd name="T31" fmla="*/ 324 h 57785"/>
              <a:gd name="T32" fmla="*/ 2632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9" name="bk object 112"/>
          <p:cNvSpPr>
            <a:spLocks/>
          </p:cNvSpPr>
          <p:nvPr/>
        </p:nvSpPr>
        <p:spPr bwMode="auto">
          <a:xfrm>
            <a:off x="193675" y="198596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3 w 57784"/>
              <a:gd name="T19" fmla="*/ 4761 h 57785"/>
              <a:gd name="T20" fmla="*/ 4780 w 57784"/>
              <a:gd name="T21" fmla="*/ 4316 h 57785"/>
              <a:gd name="T22" fmla="*/ 5512 w 57784"/>
              <a:gd name="T23" fmla="*/ 3563 h 57785"/>
              <a:gd name="T24" fmla="*/ 5836 w 57784"/>
              <a:gd name="T25" fmla="*/ 2633 h 57785"/>
              <a:gd name="T26" fmla="*/ 5711 w 57784"/>
              <a:gd name="T27" fmla="*/ 1704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0" name="bk object 113"/>
          <p:cNvSpPr>
            <a:spLocks/>
          </p:cNvSpPr>
          <p:nvPr/>
        </p:nvSpPr>
        <p:spPr bwMode="auto">
          <a:xfrm>
            <a:off x="460375" y="2079625"/>
            <a:ext cx="26988" cy="26988"/>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8 h 57785"/>
              <a:gd name="T10" fmla="*/ 125 w 57784"/>
              <a:gd name="T11" fmla="*/ 3792 h 57785"/>
              <a:gd name="T12" fmla="*/ 659 w 57784"/>
              <a:gd name="T13" fmla="*/ 4780 h 57785"/>
              <a:gd name="T14" fmla="*/ 1561 w 57784"/>
              <a:gd name="T15" fmla="*/ 5511 h 57785"/>
              <a:gd name="T16" fmla="*/ 2678 w 57784"/>
              <a:gd name="T17" fmla="*/ 5835 h 57785"/>
              <a:gd name="T18" fmla="*/ 3793 w 57784"/>
              <a:gd name="T19" fmla="*/ 5711 h 57785"/>
              <a:gd name="T20" fmla="*/ 4780 w 57784"/>
              <a:gd name="T21" fmla="*/ 5177 h 57785"/>
              <a:gd name="T22" fmla="*/ 5512 w 57784"/>
              <a:gd name="T23" fmla="*/ 4274 h 57785"/>
              <a:gd name="T24" fmla="*/ 5836 w 57784"/>
              <a:gd name="T25" fmla="*/ 3158 h 57785"/>
              <a:gd name="T26" fmla="*/ 5711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1" name="bk object 114"/>
          <p:cNvSpPr>
            <a:spLocks/>
          </p:cNvSpPr>
          <p:nvPr/>
        </p:nvSpPr>
        <p:spPr bwMode="auto">
          <a:xfrm>
            <a:off x="742950" y="2178050"/>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2 w 57785"/>
              <a:gd name="T19" fmla="*/ 5710 h 57785"/>
              <a:gd name="T20" fmla="*/ 4779 w 57785"/>
              <a:gd name="T21" fmla="*/ 5176 h 57785"/>
              <a:gd name="T22" fmla="*/ 5512 w 57785"/>
              <a:gd name="T23" fmla="*/ 4273 h 57785"/>
              <a:gd name="T24" fmla="*/ 5835 w 57785"/>
              <a:gd name="T25" fmla="*/ 3158 h 57785"/>
              <a:gd name="T26" fmla="*/ 5711 w 57785"/>
              <a:gd name="T27" fmla="*/ 2043 h 57785"/>
              <a:gd name="T28" fmla="*/ 5177 w 57785"/>
              <a:gd name="T29" fmla="*/ 1056 h 57785"/>
              <a:gd name="T30" fmla="*/ 4274 w 57785"/>
              <a:gd name="T31" fmla="*/ 325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2" name="bk object 115"/>
          <p:cNvSpPr>
            <a:spLocks/>
          </p:cNvSpPr>
          <p:nvPr/>
        </p:nvSpPr>
        <p:spPr bwMode="auto">
          <a:xfrm>
            <a:off x="1042988" y="2281238"/>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3" name="bk object 116"/>
          <p:cNvSpPr>
            <a:spLocks/>
          </p:cNvSpPr>
          <p:nvPr/>
        </p:nvSpPr>
        <p:spPr bwMode="auto">
          <a:xfrm>
            <a:off x="1358900" y="238442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3 h 57785"/>
              <a:gd name="T12" fmla="*/ 659 w 57785"/>
              <a:gd name="T13" fmla="*/ 4780 h 57785"/>
              <a:gd name="T14" fmla="*/ 1561 w 57785"/>
              <a:gd name="T15" fmla="*/ 5512 h 57785"/>
              <a:gd name="T16" fmla="*/ 2678 w 57785"/>
              <a:gd name="T17" fmla="*/ 5836 h 57785"/>
              <a:gd name="T18" fmla="*/ 3793 w 57785"/>
              <a:gd name="T19" fmla="*/ 5711 h 57785"/>
              <a:gd name="T20" fmla="*/ 4780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4" name="bk object 117"/>
          <p:cNvSpPr>
            <a:spLocks/>
          </p:cNvSpPr>
          <p:nvPr/>
        </p:nvSpPr>
        <p:spPr bwMode="auto">
          <a:xfrm>
            <a:off x="1693863" y="2492375"/>
            <a:ext cx="26987" cy="25400"/>
          </a:xfrm>
          <a:custGeom>
            <a:avLst/>
            <a:gdLst>
              <a:gd name="T0" fmla="*/ 3158 w 57785"/>
              <a:gd name="T1" fmla="*/ 0 h 57785"/>
              <a:gd name="T2" fmla="*/ 2042 w 57785"/>
              <a:gd name="T3" fmla="*/ 104 h 57785"/>
              <a:gd name="T4" fmla="*/ 1055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0 w 57785"/>
              <a:gd name="T27" fmla="*/ 1703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5" name="bk object 118"/>
          <p:cNvSpPr>
            <a:spLocks/>
          </p:cNvSpPr>
          <p:nvPr/>
        </p:nvSpPr>
        <p:spPr bwMode="auto">
          <a:xfrm>
            <a:off x="2047875" y="260032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9 w 57785"/>
              <a:gd name="T13" fmla="*/ 4780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1 w 57785"/>
              <a:gd name="T27" fmla="*/ 2043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6" name="bk object 119"/>
          <p:cNvSpPr>
            <a:spLocks/>
          </p:cNvSpPr>
          <p:nvPr/>
        </p:nvSpPr>
        <p:spPr bwMode="auto">
          <a:xfrm>
            <a:off x="2420938" y="2711450"/>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7" name="bk object 120"/>
          <p:cNvSpPr>
            <a:spLocks/>
          </p:cNvSpPr>
          <p:nvPr/>
        </p:nvSpPr>
        <p:spPr bwMode="auto">
          <a:xfrm>
            <a:off x="2813050" y="282257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2 h 57785"/>
              <a:gd name="T12" fmla="*/ 659 w 57785"/>
              <a:gd name="T13" fmla="*/ 4779 h 57785"/>
              <a:gd name="T14" fmla="*/ 1561 w 57785"/>
              <a:gd name="T15" fmla="*/ 5512 h 57785"/>
              <a:gd name="T16" fmla="*/ 2677 w 57785"/>
              <a:gd name="T17" fmla="*/ 5836 h 57785"/>
              <a:gd name="T18" fmla="*/ 3792 w 57785"/>
              <a:gd name="T19" fmla="*/ 5711 h 57785"/>
              <a:gd name="T20" fmla="*/ 4779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8" name="bk object 121"/>
          <p:cNvSpPr>
            <a:spLocks/>
          </p:cNvSpPr>
          <p:nvPr/>
        </p:nvSpPr>
        <p:spPr bwMode="auto">
          <a:xfrm>
            <a:off x="3222625" y="2933700"/>
            <a:ext cx="26988" cy="25400"/>
          </a:xfrm>
          <a:custGeom>
            <a:avLst/>
            <a:gdLst>
              <a:gd name="T0" fmla="*/ 3158 w 57784"/>
              <a:gd name="T1" fmla="*/ 0 h 57784"/>
              <a:gd name="T2" fmla="*/ 2043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3 w 57784"/>
              <a:gd name="T19" fmla="*/ 4761 h 57784"/>
              <a:gd name="T20" fmla="*/ 4780 w 57784"/>
              <a:gd name="T21" fmla="*/ 4316 h 57784"/>
              <a:gd name="T22" fmla="*/ 5512 w 57784"/>
              <a:gd name="T23" fmla="*/ 3562 h 57784"/>
              <a:gd name="T24" fmla="*/ 5836 w 57784"/>
              <a:gd name="T25" fmla="*/ 2632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9" name="bk object 122"/>
          <p:cNvSpPr>
            <a:spLocks/>
          </p:cNvSpPr>
          <p:nvPr/>
        </p:nvSpPr>
        <p:spPr bwMode="auto">
          <a:xfrm>
            <a:off x="3648075" y="30353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0" name="bk object 123"/>
          <p:cNvSpPr>
            <a:spLocks/>
          </p:cNvSpPr>
          <p:nvPr/>
        </p:nvSpPr>
        <p:spPr bwMode="auto">
          <a:xfrm>
            <a:off x="4081463" y="31242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1" name="bk object 124"/>
          <p:cNvSpPr>
            <a:spLocks/>
          </p:cNvSpPr>
          <p:nvPr/>
        </p:nvSpPr>
        <p:spPr bwMode="auto">
          <a:xfrm>
            <a:off x="4519613" y="3192463"/>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5 w 57784"/>
              <a:gd name="T21" fmla="*/ 4315 h 57784"/>
              <a:gd name="T22" fmla="*/ 4595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2" name="bk object 125"/>
          <p:cNvSpPr>
            <a:spLocks/>
          </p:cNvSpPr>
          <p:nvPr/>
        </p:nvSpPr>
        <p:spPr bwMode="auto">
          <a:xfrm>
            <a:off x="4954588" y="32321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3" name="bk object 126"/>
          <p:cNvSpPr>
            <a:spLocks/>
          </p:cNvSpPr>
          <p:nvPr/>
        </p:nvSpPr>
        <p:spPr bwMode="auto">
          <a:xfrm>
            <a:off x="5381625" y="324008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4" name="bk object 127"/>
          <p:cNvSpPr>
            <a:spLocks/>
          </p:cNvSpPr>
          <p:nvPr/>
        </p:nvSpPr>
        <p:spPr bwMode="auto">
          <a:xfrm>
            <a:off x="5792788" y="3214688"/>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79 w 57784"/>
              <a:gd name="T21" fmla="*/ 4315 h 57784"/>
              <a:gd name="T22" fmla="*/ 5511 w 57784"/>
              <a:gd name="T23" fmla="*/ 3562 h 57784"/>
              <a:gd name="T24" fmla="*/ 5835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5" name="bk object 128"/>
          <p:cNvSpPr>
            <a:spLocks/>
          </p:cNvSpPr>
          <p:nvPr/>
        </p:nvSpPr>
        <p:spPr bwMode="auto">
          <a:xfrm>
            <a:off x="6184900" y="314960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3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6" name="bk object 129"/>
          <p:cNvSpPr>
            <a:spLocks/>
          </p:cNvSpPr>
          <p:nvPr/>
        </p:nvSpPr>
        <p:spPr bwMode="auto">
          <a:xfrm>
            <a:off x="6554788" y="30495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3 w 57784"/>
              <a:gd name="T19" fmla="*/ 5710 h 57784"/>
              <a:gd name="T20" fmla="*/ 4780 w 57784"/>
              <a:gd name="T21" fmla="*/ 5177 h 57784"/>
              <a:gd name="T22" fmla="*/ 5511 w 57784"/>
              <a:gd name="T23" fmla="*/ 4274 h 57784"/>
              <a:gd name="T24" fmla="*/ 5835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7" name="bk object 130"/>
          <p:cNvSpPr>
            <a:spLocks/>
          </p:cNvSpPr>
          <p:nvPr/>
        </p:nvSpPr>
        <p:spPr bwMode="auto">
          <a:xfrm>
            <a:off x="6899275" y="291306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8" name="bk object 131"/>
          <p:cNvSpPr>
            <a:spLocks/>
          </p:cNvSpPr>
          <p:nvPr/>
        </p:nvSpPr>
        <p:spPr bwMode="auto">
          <a:xfrm>
            <a:off x="7216775" y="2738438"/>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9" name="bk object 132"/>
          <p:cNvSpPr>
            <a:spLocks/>
          </p:cNvSpPr>
          <p:nvPr/>
        </p:nvSpPr>
        <p:spPr bwMode="auto">
          <a:xfrm>
            <a:off x="7505700" y="2527300"/>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2 w 57784"/>
              <a:gd name="T19" fmla="*/ 4761 h 57785"/>
              <a:gd name="T20" fmla="*/ 4779 w 57784"/>
              <a:gd name="T21" fmla="*/ 4316 h 57785"/>
              <a:gd name="T22" fmla="*/ 5512 w 57784"/>
              <a:gd name="T23" fmla="*/ 3563 h 57785"/>
              <a:gd name="T24" fmla="*/ 5836 w 57784"/>
              <a:gd name="T25" fmla="*/ 2633 h 57785"/>
              <a:gd name="T26" fmla="*/ 5711 w 57784"/>
              <a:gd name="T27" fmla="*/ 1703 h 57785"/>
              <a:gd name="T28" fmla="*/ 5176 w 57784"/>
              <a:gd name="T29" fmla="*/ 880 h 57785"/>
              <a:gd name="T30" fmla="*/ 4273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0" name="bk object 133"/>
          <p:cNvSpPr>
            <a:spLocks/>
          </p:cNvSpPr>
          <p:nvPr/>
        </p:nvSpPr>
        <p:spPr bwMode="auto">
          <a:xfrm>
            <a:off x="7766050" y="227806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1" name="bk object 134"/>
          <p:cNvSpPr>
            <a:spLocks/>
          </p:cNvSpPr>
          <p:nvPr/>
        </p:nvSpPr>
        <p:spPr bwMode="auto">
          <a:xfrm>
            <a:off x="7997825" y="199231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2" name="bk object 135"/>
          <p:cNvSpPr>
            <a:spLocks/>
          </p:cNvSpPr>
          <p:nvPr/>
        </p:nvSpPr>
        <p:spPr bwMode="auto">
          <a:xfrm>
            <a:off x="8202613" y="1673225"/>
            <a:ext cx="26987" cy="25400"/>
          </a:xfrm>
          <a:custGeom>
            <a:avLst/>
            <a:gdLst>
              <a:gd name="T0" fmla="*/ 3157 w 57784"/>
              <a:gd name="T1" fmla="*/ 0 h 57785"/>
              <a:gd name="T2" fmla="*/ 2042 w 57784"/>
              <a:gd name="T3" fmla="*/ 104 h 57785"/>
              <a:gd name="T4" fmla="*/ 1055 w 57784"/>
              <a:gd name="T5" fmla="*/ 549 h 57785"/>
              <a:gd name="T6" fmla="*/ 324 w 57784"/>
              <a:gd name="T7" fmla="*/ 1301 h 57785"/>
              <a:gd name="T8" fmla="*/ 0 w 57784"/>
              <a:gd name="T9" fmla="*/ 2231 h 57785"/>
              <a:gd name="T10" fmla="*/ 125 w 57784"/>
              <a:gd name="T11" fmla="*/ 3161 h 57785"/>
              <a:gd name="T12" fmla="*/ 659 w 57784"/>
              <a:gd name="T13" fmla="*/ 3984 h 57785"/>
              <a:gd name="T14" fmla="*/ 1561 w 57784"/>
              <a:gd name="T15" fmla="*/ 4594 h 57785"/>
              <a:gd name="T16" fmla="*/ 2677 w 57784"/>
              <a:gd name="T17" fmla="*/ 4864 h 57785"/>
              <a:gd name="T18" fmla="*/ 3792 w 57784"/>
              <a:gd name="T19" fmla="*/ 4760 h 57785"/>
              <a:gd name="T20" fmla="*/ 4779 w 57784"/>
              <a:gd name="T21" fmla="*/ 4315 h 57785"/>
              <a:gd name="T22" fmla="*/ 5511 w 57784"/>
              <a:gd name="T23" fmla="*/ 3562 h 57785"/>
              <a:gd name="T24" fmla="*/ 5835 w 57784"/>
              <a:gd name="T25" fmla="*/ 2632 h 57785"/>
              <a:gd name="T26" fmla="*/ 5710 w 57784"/>
              <a:gd name="T27" fmla="*/ 1703 h 57785"/>
              <a:gd name="T28" fmla="*/ 5177 w 57784"/>
              <a:gd name="T29" fmla="*/ 880 h 57785"/>
              <a:gd name="T30" fmla="*/ 4273 w 57784"/>
              <a:gd name="T31" fmla="*/ 270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3" name="bk object 136"/>
          <p:cNvSpPr>
            <a:spLocks/>
          </p:cNvSpPr>
          <p:nvPr/>
        </p:nvSpPr>
        <p:spPr bwMode="auto">
          <a:xfrm>
            <a:off x="33338" y="1993900"/>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4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4" name="bk object 137"/>
          <p:cNvSpPr>
            <a:spLocks/>
          </p:cNvSpPr>
          <p:nvPr/>
        </p:nvSpPr>
        <p:spPr bwMode="auto">
          <a:xfrm>
            <a:off x="265113" y="2081213"/>
            <a:ext cx="26987" cy="26987"/>
          </a:xfrm>
          <a:custGeom>
            <a:avLst/>
            <a:gdLst>
              <a:gd name="T0" fmla="*/ 3158 w 57784"/>
              <a:gd name="T1" fmla="*/ 0 h 57785"/>
              <a:gd name="T2" fmla="*/ 2042 w 57784"/>
              <a:gd name="T3" fmla="*/ 125 h 57785"/>
              <a:gd name="T4" fmla="*/ 1055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0 h 57785"/>
              <a:gd name="T16" fmla="*/ 2677 w 57784"/>
              <a:gd name="T17" fmla="*/ 5834 h 57785"/>
              <a:gd name="T18" fmla="*/ 3792 w 57784"/>
              <a:gd name="T19" fmla="*/ 5709 h 57785"/>
              <a:gd name="T20" fmla="*/ 4779 w 57784"/>
              <a:gd name="T21" fmla="*/ 5176 h 57785"/>
              <a:gd name="T22" fmla="*/ 5511 w 57784"/>
              <a:gd name="T23" fmla="*/ 4273 h 57785"/>
              <a:gd name="T24" fmla="*/ 5835 w 57784"/>
              <a:gd name="T25" fmla="*/ 3157 h 57785"/>
              <a:gd name="T26" fmla="*/ 5710 w 57784"/>
              <a:gd name="T27" fmla="*/ 2042 h 57785"/>
              <a:gd name="T28" fmla="*/ 5177 w 57784"/>
              <a:gd name="T29" fmla="*/ 1055 h 57785"/>
              <a:gd name="T30" fmla="*/ 4274 w 57784"/>
              <a:gd name="T31" fmla="*/ 323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5" name="bk object 138"/>
          <p:cNvSpPr>
            <a:spLocks/>
          </p:cNvSpPr>
          <p:nvPr/>
        </p:nvSpPr>
        <p:spPr bwMode="auto">
          <a:xfrm>
            <a:off x="515938" y="217805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2 w 57784"/>
              <a:gd name="T15" fmla="*/ 5512 h 57785"/>
              <a:gd name="T16" fmla="*/ 2232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6" name="bk object 139"/>
          <p:cNvSpPr>
            <a:spLocks/>
          </p:cNvSpPr>
          <p:nvPr/>
        </p:nvSpPr>
        <p:spPr bwMode="auto">
          <a:xfrm>
            <a:off x="784225" y="2281238"/>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2 w 57785"/>
              <a:gd name="T19" fmla="*/ 4761 h 57785"/>
              <a:gd name="T20" fmla="*/ 4779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7" name="bk object 140"/>
          <p:cNvSpPr>
            <a:spLocks/>
          </p:cNvSpPr>
          <p:nvPr/>
        </p:nvSpPr>
        <p:spPr bwMode="auto">
          <a:xfrm>
            <a:off x="1071563" y="2389188"/>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8" name="bk object 141"/>
          <p:cNvSpPr>
            <a:spLocks/>
          </p:cNvSpPr>
          <p:nvPr/>
        </p:nvSpPr>
        <p:spPr bwMode="auto">
          <a:xfrm>
            <a:off x="1374775" y="2501900"/>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2 h 57785"/>
              <a:gd name="T10" fmla="*/ 125 w 57785"/>
              <a:gd name="T11" fmla="*/ 3161 h 57785"/>
              <a:gd name="T12" fmla="*/ 659 w 57785"/>
              <a:gd name="T13" fmla="*/ 3984 h 57785"/>
              <a:gd name="T14" fmla="*/ 1561 w 57785"/>
              <a:gd name="T15" fmla="*/ 4594 h 57785"/>
              <a:gd name="T16" fmla="*/ 2678 w 57785"/>
              <a:gd name="T17" fmla="*/ 4864 h 57785"/>
              <a:gd name="T18" fmla="*/ 3793 w 57785"/>
              <a:gd name="T19" fmla="*/ 4760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9" name="bk object 142"/>
          <p:cNvSpPr>
            <a:spLocks/>
          </p:cNvSpPr>
          <p:nvPr/>
        </p:nvSpPr>
        <p:spPr bwMode="auto">
          <a:xfrm>
            <a:off x="1698625" y="2617788"/>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3 w 57785"/>
              <a:gd name="T19" fmla="*/ 4761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0" name="bk object 143"/>
          <p:cNvSpPr>
            <a:spLocks/>
          </p:cNvSpPr>
          <p:nvPr/>
        </p:nvSpPr>
        <p:spPr bwMode="auto">
          <a:xfrm>
            <a:off x="2041525" y="2735263"/>
            <a:ext cx="25400" cy="26987"/>
          </a:xfrm>
          <a:custGeom>
            <a:avLst/>
            <a:gdLst>
              <a:gd name="T0" fmla="*/ 2633 w 57785"/>
              <a:gd name="T1" fmla="*/ 0 h 57785"/>
              <a:gd name="T2" fmla="*/ 1703 w 57785"/>
              <a:gd name="T3" fmla="*/ 125 h 57785"/>
              <a:gd name="T4" fmla="*/ 880 w 57785"/>
              <a:gd name="T5" fmla="*/ 658 h 57785"/>
              <a:gd name="T6" fmla="*/ 270 w 57785"/>
              <a:gd name="T7" fmla="*/ 1560 h 57785"/>
              <a:gd name="T8" fmla="*/ 0 w 57785"/>
              <a:gd name="T9" fmla="*/ 2676 h 57785"/>
              <a:gd name="T10" fmla="*/ 104 w 57785"/>
              <a:gd name="T11" fmla="*/ 3791 h 57785"/>
              <a:gd name="T12" fmla="*/ 549 w 57785"/>
              <a:gd name="T13" fmla="*/ 4778 h 57785"/>
              <a:gd name="T14" fmla="*/ 1302 w 57785"/>
              <a:gd name="T15" fmla="*/ 5510 h 57785"/>
              <a:gd name="T16" fmla="*/ 2232 w 57785"/>
              <a:gd name="T17" fmla="*/ 5834 h 57785"/>
              <a:gd name="T18" fmla="*/ 3162 w 57785"/>
              <a:gd name="T19" fmla="*/ 5709 h 57785"/>
              <a:gd name="T20" fmla="*/ 3985 w 57785"/>
              <a:gd name="T21" fmla="*/ 5176 h 57785"/>
              <a:gd name="T22" fmla="*/ 4595 w 57785"/>
              <a:gd name="T23" fmla="*/ 4273 h 57785"/>
              <a:gd name="T24" fmla="*/ 4865 w 57785"/>
              <a:gd name="T25" fmla="*/ 3157 h 57785"/>
              <a:gd name="T26" fmla="*/ 4761 w 57785"/>
              <a:gd name="T27" fmla="*/ 2042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1" name="bk object 144"/>
          <p:cNvSpPr>
            <a:spLocks/>
          </p:cNvSpPr>
          <p:nvPr/>
        </p:nvSpPr>
        <p:spPr bwMode="auto">
          <a:xfrm>
            <a:off x="2403475" y="2855913"/>
            <a:ext cx="26988" cy="26987"/>
          </a:xfrm>
          <a:custGeom>
            <a:avLst/>
            <a:gdLst>
              <a:gd name="T0" fmla="*/ 3158 w 57785"/>
              <a:gd name="T1" fmla="*/ 0 h 57785"/>
              <a:gd name="T2" fmla="*/ 2043 w 57785"/>
              <a:gd name="T3" fmla="*/ 125 h 57785"/>
              <a:gd name="T4" fmla="*/ 1056 w 57785"/>
              <a:gd name="T5" fmla="*/ 658 h 57785"/>
              <a:gd name="T6" fmla="*/ 324 w 57785"/>
              <a:gd name="T7" fmla="*/ 1560 h 57785"/>
              <a:gd name="T8" fmla="*/ 0 w 57785"/>
              <a:gd name="T9" fmla="*/ 2676 h 57785"/>
              <a:gd name="T10" fmla="*/ 125 w 57785"/>
              <a:gd name="T11" fmla="*/ 3791 h 57785"/>
              <a:gd name="T12" fmla="*/ 659 w 57785"/>
              <a:gd name="T13" fmla="*/ 4778 h 57785"/>
              <a:gd name="T14" fmla="*/ 1561 w 57785"/>
              <a:gd name="T15" fmla="*/ 5510 h 57785"/>
              <a:gd name="T16" fmla="*/ 2678 w 57785"/>
              <a:gd name="T17" fmla="*/ 5834 h 57785"/>
              <a:gd name="T18" fmla="*/ 3793 w 57785"/>
              <a:gd name="T19" fmla="*/ 5709 h 57785"/>
              <a:gd name="T20" fmla="*/ 4780 w 57785"/>
              <a:gd name="T21" fmla="*/ 5176 h 57785"/>
              <a:gd name="T22" fmla="*/ 5512 w 57785"/>
              <a:gd name="T23" fmla="*/ 4273 h 57785"/>
              <a:gd name="T24" fmla="*/ 5836 w 57785"/>
              <a:gd name="T25" fmla="*/ 3157 h 57785"/>
              <a:gd name="T26" fmla="*/ 5711 w 57785"/>
              <a:gd name="T27" fmla="*/ 2042 h 57785"/>
              <a:gd name="T28" fmla="*/ 5177 w 57785"/>
              <a:gd name="T29" fmla="*/ 1055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2" name="bk object 145"/>
          <p:cNvSpPr>
            <a:spLocks/>
          </p:cNvSpPr>
          <p:nvPr/>
        </p:nvSpPr>
        <p:spPr bwMode="auto">
          <a:xfrm>
            <a:off x="2786063" y="297656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3 h 57784"/>
              <a:gd name="T12" fmla="*/ 549 w 57785"/>
              <a:gd name="T13" fmla="*/ 4780 h 57784"/>
              <a:gd name="T14" fmla="*/ 1302 w 57785"/>
              <a:gd name="T15" fmla="*/ 5511 h 57784"/>
              <a:gd name="T16" fmla="*/ 2232 w 57785"/>
              <a:gd name="T17" fmla="*/ 5835 h 57784"/>
              <a:gd name="T18" fmla="*/ 3162 w 57785"/>
              <a:gd name="T19" fmla="*/ 5710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5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3" name="bk object 146"/>
          <p:cNvSpPr>
            <a:spLocks/>
          </p:cNvSpPr>
          <p:nvPr/>
        </p:nvSpPr>
        <p:spPr bwMode="auto">
          <a:xfrm>
            <a:off x="3187700" y="30956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4" name="bk object 147"/>
          <p:cNvSpPr>
            <a:spLocks/>
          </p:cNvSpPr>
          <p:nvPr/>
        </p:nvSpPr>
        <p:spPr bwMode="auto">
          <a:xfrm>
            <a:off x="3603625" y="32067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2 w 57784"/>
              <a:gd name="T23" fmla="*/ 4274 h 57784"/>
              <a:gd name="T24" fmla="*/ 5836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5" name="bk object 148"/>
          <p:cNvSpPr>
            <a:spLocks/>
          </p:cNvSpPr>
          <p:nvPr/>
        </p:nvSpPr>
        <p:spPr bwMode="auto">
          <a:xfrm>
            <a:off x="4032250" y="33051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6" name="bk object 149"/>
          <p:cNvSpPr>
            <a:spLocks/>
          </p:cNvSpPr>
          <p:nvPr/>
        </p:nvSpPr>
        <p:spPr bwMode="auto">
          <a:xfrm>
            <a:off x="4465638" y="33829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7" name="bk object 150"/>
          <p:cNvSpPr>
            <a:spLocks/>
          </p:cNvSpPr>
          <p:nvPr/>
        </p:nvSpPr>
        <p:spPr bwMode="auto">
          <a:xfrm>
            <a:off x="4899025" y="34369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8" name="bk object 151"/>
          <p:cNvSpPr>
            <a:spLocks/>
          </p:cNvSpPr>
          <p:nvPr/>
        </p:nvSpPr>
        <p:spPr bwMode="auto">
          <a:xfrm>
            <a:off x="5324475" y="34607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9" name="bk object 152"/>
          <p:cNvSpPr>
            <a:spLocks/>
          </p:cNvSpPr>
          <p:nvPr/>
        </p:nvSpPr>
        <p:spPr bwMode="auto">
          <a:xfrm>
            <a:off x="5740400" y="3451225"/>
            <a:ext cx="25400" cy="25400"/>
          </a:xfrm>
          <a:custGeom>
            <a:avLst/>
            <a:gdLst>
              <a:gd name="T0" fmla="*/ 2632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1 w 57784"/>
              <a:gd name="T19" fmla="*/ 4761 h 57784"/>
              <a:gd name="T20" fmla="*/ 3984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2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0" name="bk object 153"/>
          <p:cNvSpPr>
            <a:spLocks/>
          </p:cNvSpPr>
          <p:nvPr/>
        </p:nvSpPr>
        <p:spPr bwMode="auto">
          <a:xfrm>
            <a:off x="6138863" y="3408363"/>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3 w 57784"/>
              <a:gd name="T19" fmla="*/ 4761 h 57784"/>
              <a:gd name="T20" fmla="*/ 4780 w 57784"/>
              <a:gd name="T21" fmla="*/ 4315 h 57784"/>
              <a:gd name="T22" fmla="*/ 5511 w 57784"/>
              <a:gd name="T23" fmla="*/ 3562 h 57784"/>
              <a:gd name="T24" fmla="*/ 5835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1" name="bk object 154"/>
          <p:cNvSpPr>
            <a:spLocks/>
          </p:cNvSpPr>
          <p:nvPr/>
        </p:nvSpPr>
        <p:spPr bwMode="auto">
          <a:xfrm>
            <a:off x="6518275" y="3330575"/>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2 h 57784"/>
              <a:gd name="T12" fmla="*/ 659 w 57784"/>
              <a:gd name="T13" fmla="*/ 3985 h 57784"/>
              <a:gd name="T14" fmla="*/ 1561 w 57784"/>
              <a:gd name="T15" fmla="*/ 4594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2" name="bk object 155"/>
          <p:cNvSpPr>
            <a:spLocks/>
          </p:cNvSpPr>
          <p:nvPr/>
        </p:nvSpPr>
        <p:spPr bwMode="auto">
          <a:xfrm>
            <a:off x="6875463" y="3217863"/>
            <a:ext cx="26987" cy="25400"/>
          </a:xfrm>
          <a:custGeom>
            <a:avLst/>
            <a:gdLst>
              <a:gd name="T0" fmla="*/ 3158 w 57784"/>
              <a:gd name="T1" fmla="*/ 0 h 57784"/>
              <a:gd name="T2" fmla="*/ 2043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3" name="bk object 156"/>
          <p:cNvSpPr>
            <a:spLocks/>
          </p:cNvSpPr>
          <p:nvPr/>
        </p:nvSpPr>
        <p:spPr bwMode="auto">
          <a:xfrm>
            <a:off x="7210425" y="3070225"/>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4" name="bk object 157"/>
          <p:cNvSpPr>
            <a:spLocks/>
          </p:cNvSpPr>
          <p:nvPr/>
        </p:nvSpPr>
        <p:spPr bwMode="auto">
          <a:xfrm>
            <a:off x="7519988" y="2887663"/>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4 h 57785"/>
              <a:gd name="T14" fmla="*/ 1561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5" name="bk object 158"/>
          <p:cNvSpPr>
            <a:spLocks/>
          </p:cNvSpPr>
          <p:nvPr/>
        </p:nvSpPr>
        <p:spPr bwMode="auto">
          <a:xfrm>
            <a:off x="7802563" y="2668588"/>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3 w 57784"/>
              <a:gd name="T19" fmla="*/ 4761 h 57785"/>
              <a:gd name="T20" fmla="*/ 4780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6" name="bk object 159"/>
          <p:cNvSpPr>
            <a:spLocks/>
          </p:cNvSpPr>
          <p:nvPr/>
        </p:nvSpPr>
        <p:spPr bwMode="auto">
          <a:xfrm>
            <a:off x="8059738" y="2411413"/>
            <a:ext cx="25400" cy="25400"/>
          </a:xfrm>
          <a:custGeom>
            <a:avLst/>
            <a:gdLst>
              <a:gd name="T0" fmla="*/ 2632 w 57784"/>
              <a:gd name="T1" fmla="*/ 0 h 57785"/>
              <a:gd name="T2" fmla="*/ 1703 w 57784"/>
              <a:gd name="T3" fmla="*/ 104 h 57785"/>
              <a:gd name="T4" fmla="*/ 880 w 57784"/>
              <a:gd name="T5" fmla="*/ 549 h 57785"/>
              <a:gd name="T6" fmla="*/ 270 w 57784"/>
              <a:gd name="T7" fmla="*/ 1301 h 57785"/>
              <a:gd name="T8" fmla="*/ 0 w 57784"/>
              <a:gd name="T9" fmla="*/ 2231 h 57785"/>
              <a:gd name="T10" fmla="*/ 104 w 57784"/>
              <a:gd name="T11" fmla="*/ 3161 h 57785"/>
              <a:gd name="T12" fmla="*/ 549 w 57784"/>
              <a:gd name="T13" fmla="*/ 3984 h 57785"/>
              <a:gd name="T14" fmla="*/ 1302 w 57784"/>
              <a:gd name="T15" fmla="*/ 4594 h 57785"/>
              <a:gd name="T16" fmla="*/ 2232 w 57784"/>
              <a:gd name="T17" fmla="*/ 4864 h 57785"/>
              <a:gd name="T18" fmla="*/ 3161 w 57784"/>
              <a:gd name="T19" fmla="*/ 4760 h 57785"/>
              <a:gd name="T20" fmla="*/ 3984 w 57784"/>
              <a:gd name="T21" fmla="*/ 4315 h 57785"/>
              <a:gd name="T22" fmla="*/ 4595 w 57784"/>
              <a:gd name="T23" fmla="*/ 3562 h 57785"/>
              <a:gd name="T24" fmla="*/ 4865 w 57784"/>
              <a:gd name="T25" fmla="*/ 2632 h 57785"/>
              <a:gd name="T26" fmla="*/ 4761 w 57784"/>
              <a:gd name="T27" fmla="*/ 1703 h 57785"/>
              <a:gd name="T28" fmla="*/ 4316 w 57784"/>
              <a:gd name="T29" fmla="*/ 880 h 57785"/>
              <a:gd name="T30" fmla="*/ 3562 w 57784"/>
              <a:gd name="T31" fmla="*/ 270 h 57785"/>
              <a:gd name="T32" fmla="*/ 2632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7" name="bk object 160"/>
          <p:cNvSpPr>
            <a:spLocks/>
          </p:cNvSpPr>
          <p:nvPr/>
        </p:nvSpPr>
        <p:spPr bwMode="auto">
          <a:xfrm>
            <a:off x="8286750" y="2117725"/>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4 h 57785"/>
              <a:gd name="T14" fmla="*/ 1302 w 57784"/>
              <a:gd name="T15" fmla="*/ 4595 h 57785"/>
              <a:gd name="T16" fmla="*/ 2232 w 57784"/>
              <a:gd name="T17" fmla="*/ 4865 h 57785"/>
              <a:gd name="T18" fmla="*/ 3162 w 57784"/>
              <a:gd name="T19" fmla="*/ 4761 h 57785"/>
              <a:gd name="T20" fmla="*/ 3984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3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8" name="bk object 161"/>
          <p:cNvSpPr>
            <a:spLocks/>
          </p:cNvSpPr>
          <p:nvPr/>
        </p:nvSpPr>
        <p:spPr bwMode="auto">
          <a:xfrm>
            <a:off x="8489950" y="178911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4 h 57785"/>
              <a:gd name="T14" fmla="*/ 1302 w 57784"/>
              <a:gd name="T15" fmla="*/ 4595 h 57785"/>
              <a:gd name="T16" fmla="*/ 2232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9" name="bk object 162"/>
          <p:cNvSpPr>
            <a:spLocks/>
          </p:cNvSpPr>
          <p:nvPr/>
        </p:nvSpPr>
        <p:spPr bwMode="auto">
          <a:xfrm>
            <a:off x="134938" y="2092325"/>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7 h 57785"/>
              <a:gd name="T10" fmla="*/ 125 w 57785"/>
              <a:gd name="T11" fmla="*/ 3792 h 57785"/>
              <a:gd name="T12" fmla="*/ 658 w 57785"/>
              <a:gd name="T13" fmla="*/ 4779 h 57785"/>
              <a:gd name="T14" fmla="*/ 1561 w 57785"/>
              <a:gd name="T15" fmla="*/ 5511 h 57785"/>
              <a:gd name="T16" fmla="*/ 2677 w 57785"/>
              <a:gd name="T17" fmla="*/ 5835 h 57785"/>
              <a:gd name="T18" fmla="*/ 3792 w 57785"/>
              <a:gd name="T19" fmla="*/ 5710 h 57785"/>
              <a:gd name="T20" fmla="*/ 4779 w 57785"/>
              <a:gd name="T21" fmla="*/ 5176 h 57785"/>
              <a:gd name="T22" fmla="*/ 5511 w 57785"/>
              <a:gd name="T23" fmla="*/ 4273 h 57785"/>
              <a:gd name="T24" fmla="*/ 5835 w 57785"/>
              <a:gd name="T25" fmla="*/ 3158 h 57785"/>
              <a:gd name="T26" fmla="*/ 5710 w 57785"/>
              <a:gd name="T27" fmla="*/ 2043 h 57785"/>
              <a:gd name="T28" fmla="*/ 5176 w 57785"/>
              <a:gd name="T29" fmla="*/ 1056 h 57785"/>
              <a:gd name="T30" fmla="*/ 4274 w 57785"/>
              <a:gd name="T31" fmla="*/ 325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0" name="bk object 163"/>
          <p:cNvSpPr>
            <a:spLocks/>
          </p:cNvSpPr>
          <p:nvPr/>
        </p:nvSpPr>
        <p:spPr bwMode="auto">
          <a:xfrm>
            <a:off x="347663" y="2178050"/>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3 h 57785"/>
              <a:gd name="T12" fmla="*/ 659 w 57784"/>
              <a:gd name="T13" fmla="*/ 4780 h 57785"/>
              <a:gd name="T14" fmla="*/ 1561 w 57784"/>
              <a:gd name="T15" fmla="*/ 5512 h 57785"/>
              <a:gd name="T16" fmla="*/ 2677 w 57784"/>
              <a:gd name="T17" fmla="*/ 5836 h 57785"/>
              <a:gd name="T18" fmla="*/ 3792 w 57784"/>
              <a:gd name="T19" fmla="*/ 5711 h 57785"/>
              <a:gd name="T20" fmla="*/ 4779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1" name="bk object 164"/>
          <p:cNvSpPr>
            <a:spLocks/>
          </p:cNvSpPr>
          <p:nvPr/>
        </p:nvSpPr>
        <p:spPr bwMode="auto">
          <a:xfrm>
            <a:off x="581025" y="2273300"/>
            <a:ext cx="26988" cy="25400"/>
          </a:xfrm>
          <a:custGeom>
            <a:avLst/>
            <a:gdLst>
              <a:gd name="T0" fmla="*/ 3158 w 57784"/>
              <a:gd name="T1" fmla="*/ 0 h 57785"/>
              <a:gd name="T2" fmla="*/ 2042 w 57784"/>
              <a:gd name="T3" fmla="*/ 104 h 57785"/>
              <a:gd name="T4" fmla="*/ 1056 w 57784"/>
              <a:gd name="T5" fmla="*/ 549 h 57785"/>
              <a:gd name="T6" fmla="*/ 324 w 57784"/>
              <a:gd name="T7" fmla="*/ 1301 h 57785"/>
              <a:gd name="T8" fmla="*/ 0 w 57784"/>
              <a:gd name="T9" fmla="*/ 2232 h 57785"/>
              <a:gd name="T10" fmla="*/ 125 w 57784"/>
              <a:gd name="T11" fmla="*/ 3161 h 57785"/>
              <a:gd name="T12" fmla="*/ 659 w 57784"/>
              <a:gd name="T13" fmla="*/ 3984 h 57785"/>
              <a:gd name="T14" fmla="*/ 1561 w 57784"/>
              <a:gd name="T15" fmla="*/ 4594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69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2" name="bk object 165"/>
          <p:cNvSpPr>
            <a:spLocks/>
          </p:cNvSpPr>
          <p:nvPr/>
        </p:nvSpPr>
        <p:spPr bwMode="auto">
          <a:xfrm>
            <a:off x="833438" y="2374900"/>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3 h 57785"/>
              <a:gd name="T12" fmla="*/ 658 w 57785"/>
              <a:gd name="T13" fmla="*/ 4780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1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3" name="bk object 166"/>
          <p:cNvSpPr>
            <a:spLocks/>
          </p:cNvSpPr>
          <p:nvPr/>
        </p:nvSpPr>
        <p:spPr bwMode="auto">
          <a:xfrm>
            <a:off x="1104900" y="2486025"/>
            <a:ext cx="25400" cy="25400"/>
          </a:xfrm>
          <a:custGeom>
            <a:avLst/>
            <a:gdLst>
              <a:gd name="T0" fmla="*/ 2633 w 57785"/>
              <a:gd name="T1" fmla="*/ 0 h 57785"/>
              <a:gd name="T2" fmla="*/ 1703 w 57785"/>
              <a:gd name="T3" fmla="*/ 104 h 57785"/>
              <a:gd name="T4" fmla="*/ 880 w 57785"/>
              <a:gd name="T5" fmla="*/ 549 h 57785"/>
              <a:gd name="T6" fmla="*/ 270 w 57785"/>
              <a:gd name="T7" fmla="*/ 1301 h 57785"/>
              <a:gd name="T8" fmla="*/ 0 w 57785"/>
              <a:gd name="T9" fmla="*/ 2232 h 57785"/>
              <a:gd name="T10" fmla="*/ 104 w 57785"/>
              <a:gd name="T11" fmla="*/ 3161 h 57785"/>
              <a:gd name="T12" fmla="*/ 549 w 57785"/>
              <a:gd name="T13" fmla="*/ 3984 h 57785"/>
              <a:gd name="T14" fmla="*/ 1302 w 57785"/>
              <a:gd name="T15" fmla="*/ 4594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69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4" name="bk object 167"/>
          <p:cNvSpPr>
            <a:spLocks/>
          </p:cNvSpPr>
          <p:nvPr/>
        </p:nvSpPr>
        <p:spPr bwMode="auto">
          <a:xfrm>
            <a:off x="1395413" y="2601913"/>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5" name="bk object 168"/>
          <p:cNvSpPr>
            <a:spLocks/>
          </p:cNvSpPr>
          <p:nvPr/>
        </p:nvSpPr>
        <p:spPr bwMode="auto">
          <a:xfrm>
            <a:off x="1704975" y="272097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2 h 57785"/>
              <a:gd name="T12" fmla="*/ 549 w 57785"/>
              <a:gd name="T13" fmla="*/ 4779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0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6" name="bk object 169"/>
          <p:cNvSpPr>
            <a:spLocks/>
          </p:cNvSpPr>
          <p:nvPr/>
        </p:nvSpPr>
        <p:spPr bwMode="auto">
          <a:xfrm>
            <a:off x="2033588" y="2844800"/>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2 h 57785"/>
              <a:gd name="T12" fmla="*/ 549 w 57785"/>
              <a:gd name="T13" fmla="*/ 4779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7" name="bk object 170"/>
          <p:cNvSpPr>
            <a:spLocks/>
          </p:cNvSpPr>
          <p:nvPr/>
        </p:nvSpPr>
        <p:spPr bwMode="auto">
          <a:xfrm>
            <a:off x="2381250" y="2970213"/>
            <a:ext cx="26988" cy="26987"/>
          </a:xfrm>
          <a:custGeom>
            <a:avLst/>
            <a:gdLst>
              <a:gd name="T0" fmla="*/ 3158 w 57785"/>
              <a:gd name="T1" fmla="*/ 0 h 57784"/>
              <a:gd name="T2" fmla="*/ 2042 w 57785"/>
              <a:gd name="T3" fmla="*/ 125 h 57784"/>
              <a:gd name="T4" fmla="*/ 1056 w 57785"/>
              <a:gd name="T5" fmla="*/ 659 h 57784"/>
              <a:gd name="T6" fmla="*/ 324 w 57785"/>
              <a:gd name="T7" fmla="*/ 1561 h 57784"/>
              <a:gd name="T8" fmla="*/ 0 w 57785"/>
              <a:gd name="T9" fmla="*/ 2677 h 57784"/>
              <a:gd name="T10" fmla="*/ 125 w 57785"/>
              <a:gd name="T11" fmla="*/ 3792 h 57784"/>
              <a:gd name="T12" fmla="*/ 659 w 57785"/>
              <a:gd name="T13" fmla="*/ 4779 h 57784"/>
              <a:gd name="T14" fmla="*/ 1561 w 57785"/>
              <a:gd name="T15" fmla="*/ 5511 h 57784"/>
              <a:gd name="T16" fmla="*/ 2678 w 57785"/>
              <a:gd name="T17" fmla="*/ 5835 h 57784"/>
              <a:gd name="T18" fmla="*/ 3793 w 57785"/>
              <a:gd name="T19" fmla="*/ 5710 h 57784"/>
              <a:gd name="T20" fmla="*/ 4780 w 57785"/>
              <a:gd name="T21" fmla="*/ 5177 h 57784"/>
              <a:gd name="T22" fmla="*/ 5512 w 57785"/>
              <a:gd name="T23" fmla="*/ 4274 h 57784"/>
              <a:gd name="T24" fmla="*/ 5836 w 57785"/>
              <a:gd name="T25" fmla="*/ 3158 h 57784"/>
              <a:gd name="T26" fmla="*/ 5711 w 57785"/>
              <a:gd name="T27" fmla="*/ 2042 h 57784"/>
              <a:gd name="T28" fmla="*/ 5177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8" name="bk object 171"/>
          <p:cNvSpPr>
            <a:spLocks/>
          </p:cNvSpPr>
          <p:nvPr/>
        </p:nvSpPr>
        <p:spPr bwMode="auto">
          <a:xfrm>
            <a:off x="2749550" y="3095625"/>
            <a:ext cx="26988" cy="26988"/>
          </a:xfrm>
          <a:custGeom>
            <a:avLst/>
            <a:gdLst>
              <a:gd name="T0" fmla="*/ 3158 w 57785"/>
              <a:gd name="T1" fmla="*/ 0 h 57784"/>
              <a:gd name="T2" fmla="*/ 2042 w 57785"/>
              <a:gd name="T3" fmla="*/ 125 h 57784"/>
              <a:gd name="T4" fmla="*/ 1056 w 57785"/>
              <a:gd name="T5" fmla="*/ 658 h 57784"/>
              <a:gd name="T6" fmla="*/ 324 w 57785"/>
              <a:gd name="T7" fmla="*/ 1560 h 57784"/>
              <a:gd name="T8" fmla="*/ 0 w 57785"/>
              <a:gd name="T9" fmla="*/ 2677 h 57784"/>
              <a:gd name="T10" fmla="*/ 125 w 57785"/>
              <a:gd name="T11" fmla="*/ 3792 h 57784"/>
              <a:gd name="T12" fmla="*/ 659 w 57785"/>
              <a:gd name="T13" fmla="*/ 4779 h 57784"/>
              <a:gd name="T14" fmla="*/ 1561 w 57785"/>
              <a:gd name="T15" fmla="*/ 5511 h 57784"/>
              <a:gd name="T16" fmla="*/ 2678 w 57785"/>
              <a:gd name="T17" fmla="*/ 5835 h 57784"/>
              <a:gd name="T18" fmla="*/ 3793 w 57785"/>
              <a:gd name="T19" fmla="*/ 5711 h 57784"/>
              <a:gd name="T20" fmla="*/ 4780 w 57785"/>
              <a:gd name="T21" fmla="*/ 5177 h 57784"/>
              <a:gd name="T22" fmla="*/ 5512 w 57785"/>
              <a:gd name="T23" fmla="*/ 4274 h 57784"/>
              <a:gd name="T24" fmla="*/ 5836 w 57785"/>
              <a:gd name="T25" fmla="*/ 3158 h 57784"/>
              <a:gd name="T26" fmla="*/ 5711 w 57785"/>
              <a:gd name="T27" fmla="*/ 2042 h 57784"/>
              <a:gd name="T28" fmla="*/ 5177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9" name="bk object 172"/>
          <p:cNvSpPr>
            <a:spLocks/>
          </p:cNvSpPr>
          <p:nvPr/>
        </p:nvSpPr>
        <p:spPr bwMode="auto">
          <a:xfrm>
            <a:off x="3138488" y="32178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3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0" name="bk object 173"/>
          <p:cNvSpPr>
            <a:spLocks/>
          </p:cNvSpPr>
          <p:nvPr/>
        </p:nvSpPr>
        <p:spPr bwMode="auto">
          <a:xfrm>
            <a:off x="3543300" y="33337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1" name="bk object 174"/>
          <p:cNvSpPr>
            <a:spLocks/>
          </p:cNvSpPr>
          <p:nvPr/>
        </p:nvSpPr>
        <p:spPr bwMode="auto">
          <a:xfrm>
            <a:off x="3960813" y="34385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2" name="bk object 175"/>
          <p:cNvSpPr>
            <a:spLocks/>
          </p:cNvSpPr>
          <p:nvPr/>
        </p:nvSpPr>
        <p:spPr bwMode="auto">
          <a:xfrm>
            <a:off x="4384675" y="35242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3" name="bk object 176"/>
          <p:cNvSpPr>
            <a:spLocks/>
          </p:cNvSpPr>
          <p:nvPr/>
        </p:nvSpPr>
        <p:spPr bwMode="auto">
          <a:xfrm>
            <a:off x="4811713" y="3589338"/>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4" name="bk object 177"/>
          <p:cNvSpPr>
            <a:spLocks/>
          </p:cNvSpPr>
          <p:nvPr/>
        </p:nvSpPr>
        <p:spPr bwMode="auto">
          <a:xfrm>
            <a:off x="5235575" y="36258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5" name="bk object 178"/>
          <p:cNvSpPr>
            <a:spLocks/>
          </p:cNvSpPr>
          <p:nvPr/>
        </p:nvSpPr>
        <p:spPr bwMode="auto">
          <a:xfrm>
            <a:off x="5649913" y="3633788"/>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6" name="bk object 179"/>
          <p:cNvSpPr>
            <a:spLocks/>
          </p:cNvSpPr>
          <p:nvPr/>
        </p:nvSpPr>
        <p:spPr bwMode="auto">
          <a:xfrm>
            <a:off x="6051550" y="3609975"/>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2 h 57784"/>
              <a:gd name="T12" fmla="*/ 659 w 57784"/>
              <a:gd name="T13" fmla="*/ 3985 h 57784"/>
              <a:gd name="T14" fmla="*/ 1561 w 57784"/>
              <a:gd name="T15" fmla="*/ 4594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7" name="bk object 180"/>
          <p:cNvSpPr>
            <a:spLocks/>
          </p:cNvSpPr>
          <p:nvPr/>
        </p:nvSpPr>
        <p:spPr bwMode="auto">
          <a:xfrm>
            <a:off x="6437313" y="355282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8" name="bk object 181"/>
          <p:cNvSpPr>
            <a:spLocks/>
          </p:cNvSpPr>
          <p:nvPr/>
        </p:nvSpPr>
        <p:spPr bwMode="auto">
          <a:xfrm>
            <a:off x="6805613" y="34639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9" name="bk object 182"/>
          <p:cNvSpPr>
            <a:spLocks/>
          </p:cNvSpPr>
          <p:nvPr/>
        </p:nvSpPr>
        <p:spPr bwMode="auto">
          <a:xfrm>
            <a:off x="7153275" y="3341688"/>
            <a:ext cx="25400" cy="26987"/>
          </a:xfrm>
          <a:custGeom>
            <a:avLst/>
            <a:gdLst>
              <a:gd name="T0" fmla="*/ 2632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2 w 57784"/>
              <a:gd name="T17" fmla="*/ 5835 h 57784"/>
              <a:gd name="T18" fmla="*/ 3161 w 57784"/>
              <a:gd name="T19" fmla="*/ 5710 h 57784"/>
              <a:gd name="T20" fmla="*/ 3984 w 57784"/>
              <a:gd name="T21" fmla="*/ 5176 h 57784"/>
              <a:gd name="T22" fmla="*/ 4595 w 57784"/>
              <a:gd name="T23" fmla="*/ 4273 h 57784"/>
              <a:gd name="T24" fmla="*/ 4865 w 57784"/>
              <a:gd name="T25" fmla="*/ 3157 h 57784"/>
              <a:gd name="T26" fmla="*/ 4761 w 57784"/>
              <a:gd name="T27" fmla="*/ 2042 h 57784"/>
              <a:gd name="T28" fmla="*/ 4316 w 57784"/>
              <a:gd name="T29" fmla="*/ 1055 h 57784"/>
              <a:gd name="T30" fmla="*/ 3562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0" name="bk object 183"/>
          <p:cNvSpPr>
            <a:spLocks/>
          </p:cNvSpPr>
          <p:nvPr/>
        </p:nvSpPr>
        <p:spPr bwMode="auto">
          <a:xfrm>
            <a:off x="7480300" y="31877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1" name="bk object 184"/>
          <p:cNvSpPr>
            <a:spLocks/>
          </p:cNvSpPr>
          <p:nvPr/>
        </p:nvSpPr>
        <p:spPr bwMode="auto">
          <a:xfrm>
            <a:off x="7785100" y="29987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2" name="bk object 185"/>
          <p:cNvSpPr>
            <a:spLocks/>
          </p:cNvSpPr>
          <p:nvPr/>
        </p:nvSpPr>
        <p:spPr bwMode="auto">
          <a:xfrm>
            <a:off x="8064500" y="2773363"/>
            <a:ext cx="26988" cy="26987"/>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8 w 57784"/>
              <a:gd name="T17" fmla="*/ 5835 h 57785"/>
              <a:gd name="T18" fmla="*/ 3792 w 57784"/>
              <a:gd name="T19" fmla="*/ 5710 h 57785"/>
              <a:gd name="T20" fmla="*/ 4780 w 57784"/>
              <a:gd name="T21" fmla="*/ 5176 h 57785"/>
              <a:gd name="T22" fmla="*/ 5512 w 57784"/>
              <a:gd name="T23" fmla="*/ 4273 h 57785"/>
              <a:gd name="T24" fmla="*/ 5836 w 57784"/>
              <a:gd name="T25" fmla="*/ 3158 h 57785"/>
              <a:gd name="T26" fmla="*/ 5711 w 57784"/>
              <a:gd name="T27" fmla="*/ 2043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3" name="bk object 186"/>
          <p:cNvSpPr>
            <a:spLocks/>
          </p:cNvSpPr>
          <p:nvPr/>
        </p:nvSpPr>
        <p:spPr bwMode="auto">
          <a:xfrm>
            <a:off x="8320088" y="2509838"/>
            <a:ext cx="25400" cy="26987"/>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1 h 57785"/>
              <a:gd name="T16" fmla="*/ 2232 w 57784"/>
              <a:gd name="T17" fmla="*/ 5835 h 57785"/>
              <a:gd name="T18" fmla="*/ 3162 w 57784"/>
              <a:gd name="T19" fmla="*/ 5710 h 57785"/>
              <a:gd name="T20" fmla="*/ 3985 w 57784"/>
              <a:gd name="T21" fmla="*/ 5176 h 57785"/>
              <a:gd name="T22" fmla="*/ 4595 w 57784"/>
              <a:gd name="T23" fmla="*/ 4273 h 57785"/>
              <a:gd name="T24" fmla="*/ 4865 w 57784"/>
              <a:gd name="T25" fmla="*/ 3158 h 57785"/>
              <a:gd name="T26" fmla="*/ 4761 w 57784"/>
              <a:gd name="T27" fmla="*/ 2043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4" name="bk object 187"/>
          <p:cNvSpPr>
            <a:spLocks/>
          </p:cNvSpPr>
          <p:nvPr/>
        </p:nvSpPr>
        <p:spPr bwMode="auto">
          <a:xfrm>
            <a:off x="8547100" y="2209800"/>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5" name="bk object 188"/>
          <p:cNvSpPr>
            <a:spLocks/>
          </p:cNvSpPr>
          <p:nvPr/>
        </p:nvSpPr>
        <p:spPr bwMode="auto">
          <a:xfrm>
            <a:off x="8750300" y="1871663"/>
            <a:ext cx="25400" cy="26987"/>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1 h 57785"/>
              <a:gd name="T16" fmla="*/ 2233 w 57784"/>
              <a:gd name="T17" fmla="*/ 5835 h 57785"/>
              <a:gd name="T18" fmla="*/ 3162 w 57784"/>
              <a:gd name="T19" fmla="*/ 5710 h 57785"/>
              <a:gd name="T20" fmla="*/ 3985 w 57784"/>
              <a:gd name="T21" fmla="*/ 5176 h 57785"/>
              <a:gd name="T22" fmla="*/ 4595 w 57784"/>
              <a:gd name="T23" fmla="*/ 4273 h 57785"/>
              <a:gd name="T24" fmla="*/ 4865 w 57784"/>
              <a:gd name="T25" fmla="*/ 3158 h 57785"/>
              <a:gd name="T26" fmla="*/ 4761 w 57784"/>
              <a:gd name="T27" fmla="*/ 2043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6" name="bk object 189"/>
          <p:cNvSpPr>
            <a:spLocks/>
          </p:cNvSpPr>
          <p:nvPr/>
        </p:nvSpPr>
        <p:spPr bwMode="auto">
          <a:xfrm>
            <a:off x="82550" y="2132013"/>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2 h 57785"/>
              <a:gd name="T10" fmla="*/ 125 w 57785"/>
              <a:gd name="T11" fmla="*/ 3161 h 57785"/>
              <a:gd name="T12" fmla="*/ 659 w 57785"/>
              <a:gd name="T13" fmla="*/ 3984 h 57785"/>
              <a:gd name="T14" fmla="*/ 1561 w 57785"/>
              <a:gd name="T15" fmla="*/ 4594 h 57785"/>
              <a:gd name="T16" fmla="*/ 2678 w 57785"/>
              <a:gd name="T17" fmla="*/ 4864 h 57785"/>
              <a:gd name="T18" fmla="*/ 3792 w 57785"/>
              <a:gd name="T19" fmla="*/ 4760 h 57785"/>
              <a:gd name="T20" fmla="*/ 4779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7" name="bk object 190"/>
          <p:cNvSpPr>
            <a:spLocks/>
          </p:cNvSpPr>
          <p:nvPr/>
        </p:nvSpPr>
        <p:spPr bwMode="auto">
          <a:xfrm>
            <a:off x="254000" y="2198688"/>
            <a:ext cx="26988" cy="26987"/>
          </a:xfrm>
          <a:custGeom>
            <a:avLst/>
            <a:gdLst>
              <a:gd name="T0" fmla="*/ 3158 w 57784"/>
              <a:gd name="T1" fmla="*/ 0 h 57785"/>
              <a:gd name="T2" fmla="*/ 2042 w 57784"/>
              <a:gd name="T3" fmla="*/ 124 h 57785"/>
              <a:gd name="T4" fmla="*/ 1056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0 h 57785"/>
              <a:gd name="T16" fmla="*/ 2678 w 57784"/>
              <a:gd name="T17" fmla="*/ 5834 h 57785"/>
              <a:gd name="T18" fmla="*/ 3792 w 57784"/>
              <a:gd name="T19" fmla="*/ 5710 h 57785"/>
              <a:gd name="T20" fmla="*/ 4780 w 57784"/>
              <a:gd name="T21" fmla="*/ 5176 h 57785"/>
              <a:gd name="T22" fmla="*/ 5512 w 57784"/>
              <a:gd name="T23" fmla="*/ 4273 h 57785"/>
              <a:gd name="T24" fmla="*/ 5836 w 57784"/>
              <a:gd name="T25" fmla="*/ 3158 h 57785"/>
              <a:gd name="T26" fmla="*/ 5711 w 57784"/>
              <a:gd name="T27" fmla="*/ 2043 h 57785"/>
              <a:gd name="T28" fmla="*/ 5177 w 57784"/>
              <a:gd name="T29" fmla="*/ 1056 h 57785"/>
              <a:gd name="T30" fmla="*/ 4274 w 57784"/>
              <a:gd name="T31" fmla="*/ 325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8" name="bk object 191"/>
          <p:cNvSpPr>
            <a:spLocks/>
          </p:cNvSpPr>
          <p:nvPr/>
        </p:nvSpPr>
        <p:spPr bwMode="auto">
          <a:xfrm>
            <a:off x="446088" y="2278063"/>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3 w 57784"/>
              <a:gd name="T19" fmla="*/ 4761 h 57785"/>
              <a:gd name="T20" fmla="*/ 4780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9" name="bk object 192"/>
          <p:cNvSpPr>
            <a:spLocks/>
          </p:cNvSpPr>
          <p:nvPr/>
        </p:nvSpPr>
        <p:spPr bwMode="auto">
          <a:xfrm>
            <a:off x="660400" y="2366963"/>
            <a:ext cx="25400" cy="26987"/>
          </a:xfrm>
          <a:custGeom>
            <a:avLst/>
            <a:gdLst>
              <a:gd name="T0" fmla="*/ 2633 w 57784"/>
              <a:gd name="T1" fmla="*/ 0 h 57785"/>
              <a:gd name="T2" fmla="*/ 1703 w 57784"/>
              <a:gd name="T3" fmla="*/ 125 h 57785"/>
              <a:gd name="T4" fmla="*/ 880 w 57784"/>
              <a:gd name="T5" fmla="*/ 658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0 h 57785"/>
              <a:gd name="T16" fmla="*/ 2233 w 57784"/>
              <a:gd name="T17" fmla="*/ 5834 h 57785"/>
              <a:gd name="T18" fmla="*/ 3162 w 57784"/>
              <a:gd name="T19" fmla="*/ 5709 h 57785"/>
              <a:gd name="T20" fmla="*/ 3985 w 57784"/>
              <a:gd name="T21" fmla="*/ 5176 h 57785"/>
              <a:gd name="T22" fmla="*/ 4595 w 57784"/>
              <a:gd name="T23" fmla="*/ 4273 h 57785"/>
              <a:gd name="T24" fmla="*/ 4865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0" name="bk object 193"/>
          <p:cNvSpPr>
            <a:spLocks/>
          </p:cNvSpPr>
          <p:nvPr/>
        </p:nvSpPr>
        <p:spPr bwMode="auto">
          <a:xfrm>
            <a:off x="893763" y="2466975"/>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2 h 57785"/>
              <a:gd name="T12" fmla="*/ 658 w 57785"/>
              <a:gd name="T13" fmla="*/ 4779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0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1" name="bk object 194"/>
          <p:cNvSpPr>
            <a:spLocks/>
          </p:cNvSpPr>
          <p:nvPr/>
        </p:nvSpPr>
        <p:spPr bwMode="auto">
          <a:xfrm>
            <a:off x="1147763" y="257492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5 w 57785"/>
              <a:gd name="T21" fmla="*/ 5176 h 57785"/>
              <a:gd name="T22" fmla="*/ 4595 w 57785"/>
              <a:gd name="T23" fmla="*/ 4273 h 57785"/>
              <a:gd name="T24" fmla="*/ 4865 w 57785"/>
              <a:gd name="T25" fmla="*/ 3158 h 57785"/>
              <a:gd name="T26" fmla="*/ 4761 w 57785"/>
              <a:gd name="T27" fmla="*/ 2043 h 57785"/>
              <a:gd name="T28" fmla="*/ 4316 w 57785"/>
              <a:gd name="T29" fmla="*/ 1056 h 57785"/>
              <a:gd name="T30" fmla="*/ 3563 w 57785"/>
              <a:gd name="T31" fmla="*/ 325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2" name="bk object 195"/>
          <p:cNvSpPr>
            <a:spLocks/>
          </p:cNvSpPr>
          <p:nvPr/>
        </p:nvSpPr>
        <p:spPr bwMode="auto">
          <a:xfrm>
            <a:off x="1420813" y="2689225"/>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2 h 57785"/>
              <a:gd name="T12" fmla="*/ 658 w 57785"/>
              <a:gd name="T13" fmla="*/ 4779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0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3" name="bk object 196"/>
          <p:cNvSpPr>
            <a:spLocks/>
          </p:cNvSpPr>
          <p:nvPr/>
        </p:nvSpPr>
        <p:spPr bwMode="auto">
          <a:xfrm>
            <a:off x="1714500" y="280987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9 w 57785"/>
              <a:gd name="T13" fmla="*/ 4780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4" name="bk object 197"/>
          <p:cNvSpPr>
            <a:spLocks/>
          </p:cNvSpPr>
          <p:nvPr/>
        </p:nvSpPr>
        <p:spPr bwMode="auto">
          <a:xfrm>
            <a:off x="2027238" y="2935288"/>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3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4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5" name="bk object 198"/>
          <p:cNvSpPr>
            <a:spLocks/>
          </p:cNvSpPr>
          <p:nvPr/>
        </p:nvSpPr>
        <p:spPr bwMode="auto">
          <a:xfrm>
            <a:off x="2360613" y="3060700"/>
            <a:ext cx="25400" cy="26988"/>
          </a:xfrm>
          <a:custGeom>
            <a:avLst/>
            <a:gdLst>
              <a:gd name="T0" fmla="*/ 2633 w 57785"/>
              <a:gd name="T1" fmla="*/ 0 h 57784"/>
              <a:gd name="T2" fmla="*/ 1703 w 57785"/>
              <a:gd name="T3" fmla="*/ 125 h 57784"/>
              <a:gd name="T4" fmla="*/ 880 w 57785"/>
              <a:gd name="T5" fmla="*/ 658 h 57784"/>
              <a:gd name="T6" fmla="*/ 270 w 57785"/>
              <a:gd name="T7" fmla="*/ 1560 h 57784"/>
              <a:gd name="T8" fmla="*/ 0 w 57785"/>
              <a:gd name="T9" fmla="*/ 2677 h 57784"/>
              <a:gd name="T10" fmla="*/ 104 w 57785"/>
              <a:gd name="T11" fmla="*/ 3792 h 57784"/>
              <a:gd name="T12" fmla="*/ 549 w 57785"/>
              <a:gd name="T13" fmla="*/ 4779 h 57784"/>
              <a:gd name="T14" fmla="*/ 1302 w 57785"/>
              <a:gd name="T15" fmla="*/ 5511 h 57784"/>
              <a:gd name="T16" fmla="*/ 2232 w 57785"/>
              <a:gd name="T17" fmla="*/ 5835 h 57784"/>
              <a:gd name="T18" fmla="*/ 3162 w 57785"/>
              <a:gd name="T19" fmla="*/ 5711 h 57784"/>
              <a:gd name="T20" fmla="*/ 3985 w 57785"/>
              <a:gd name="T21" fmla="*/ 5177 h 57784"/>
              <a:gd name="T22" fmla="*/ 4595 w 57785"/>
              <a:gd name="T23" fmla="*/ 4274 h 57784"/>
              <a:gd name="T24" fmla="*/ 4865 w 57785"/>
              <a:gd name="T25" fmla="*/ 3158 h 57784"/>
              <a:gd name="T26" fmla="*/ 4761 w 57785"/>
              <a:gd name="T27" fmla="*/ 2042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6" name="bk object 199"/>
          <p:cNvSpPr>
            <a:spLocks/>
          </p:cNvSpPr>
          <p:nvPr/>
        </p:nvSpPr>
        <p:spPr bwMode="auto">
          <a:xfrm>
            <a:off x="2713038" y="3187700"/>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3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4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7" name="bk object 200"/>
          <p:cNvSpPr>
            <a:spLocks/>
          </p:cNvSpPr>
          <p:nvPr/>
        </p:nvSpPr>
        <p:spPr bwMode="auto">
          <a:xfrm>
            <a:off x="3082925" y="330993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8" name="bk object 201"/>
          <p:cNvSpPr>
            <a:spLocks/>
          </p:cNvSpPr>
          <p:nvPr/>
        </p:nvSpPr>
        <p:spPr bwMode="auto">
          <a:xfrm>
            <a:off x="3471863" y="342741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9" name="bk object 202"/>
          <p:cNvSpPr>
            <a:spLocks/>
          </p:cNvSpPr>
          <p:nvPr/>
        </p:nvSpPr>
        <p:spPr bwMode="auto">
          <a:xfrm>
            <a:off x="3876675" y="3535363"/>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0" name="bk object 203"/>
          <p:cNvSpPr>
            <a:spLocks/>
          </p:cNvSpPr>
          <p:nvPr/>
        </p:nvSpPr>
        <p:spPr bwMode="auto">
          <a:xfrm>
            <a:off x="4289425" y="36274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5 h 57784"/>
              <a:gd name="T18" fmla="*/ 3161 w 57784"/>
              <a:gd name="T19" fmla="*/ 5710 h 57784"/>
              <a:gd name="T20" fmla="*/ 3984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1" name="bk object 204"/>
          <p:cNvSpPr>
            <a:spLocks/>
          </p:cNvSpPr>
          <p:nvPr/>
        </p:nvSpPr>
        <p:spPr bwMode="auto">
          <a:xfrm>
            <a:off x="4706938" y="3700463"/>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2" name="bk object 205"/>
          <p:cNvSpPr>
            <a:spLocks/>
          </p:cNvSpPr>
          <p:nvPr/>
        </p:nvSpPr>
        <p:spPr bwMode="auto">
          <a:xfrm>
            <a:off x="5124450" y="37496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3" name="bk object 206"/>
          <p:cNvSpPr>
            <a:spLocks/>
          </p:cNvSpPr>
          <p:nvPr/>
        </p:nvSpPr>
        <p:spPr bwMode="auto">
          <a:xfrm>
            <a:off x="5535613" y="37719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4" name="bk object 207"/>
          <p:cNvSpPr>
            <a:spLocks/>
          </p:cNvSpPr>
          <p:nvPr/>
        </p:nvSpPr>
        <p:spPr bwMode="auto">
          <a:xfrm>
            <a:off x="5937250" y="3763963"/>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3 w 57784"/>
              <a:gd name="T17" fmla="*/ 5835 h 57784"/>
              <a:gd name="T18" fmla="*/ 3162 w 57784"/>
              <a:gd name="T19" fmla="*/ 5710 h 57784"/>
              <a:gd name="T20" fmla="*/ 3985 w 57784"/>
              <a:gd name="T21" fmla="*/ 5176 h 57784"/>
              <a:gd name="T22" fmla="*/ 4595 w 57784"/>
              <a:gd name="T23" fmla="*/ 4273 h 57784"/>
              <a:gd name="T24" fmla="*/ 4865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5" name="bk object 208"/>
          <p:cNvSpPr>
            <a:spLocks/>
          </p:cNvSpPr>
          <p:nvPr/>
        </p:nvSpPr>
        <p:spPr bwMode="auto">
          <a:xfrm>
            <a:off x="6326188" y="37274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5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6" name="bk object 209"/>
          <p:cNvSpPr>
            <a:spLocks/>
          </p:cNvSpPr>
          <p:nvPr/>
        </p:nvSpPr>
        <p:spPr bwMode="auto">
          <a:xfrm>
            <a:off x="6700838" y="36607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7" name="bk object 210"/>
          <p:cNvSpPr>
            <a:spLocks/>
          </p:cNvSpPr>
          <p:nvPr/>
        </p:nvSpPr>
        <p:spPr bwMode="auto">
          <a:xfrm>
            <a:off x="7058025" y="35623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8" name="bk object 211"/>
          <p:cNvSpPr>
            <a:spLocks/>
          </p:cNvSpPr>
          <p:nvPr/>
        </p:nvSpPr>
        <p:spPr bwMode="auto">
          <a:xfrm>
            <a:off x="7397750" y="3433763"/>
            <a:ext cx="26988" cy="26987"/>
          </a:xfrm>
          <a:custGeom>
            <a:avLst/>
            <a:gdLst>
              <a:gd name="T0" fmla="*/ 3158 w 57784"/>
              <a:gd name="T1" fmla="*/ 0 h 57784"/>
              <a:gd name="T2" fmla="*/ 2042 w 57784"/>
              <a:gd name="T3" fmla="*/ 125 h 57784"/>
              <a:gd name="T4" fmla="*/ 1056 w 57784"/>
              <a:gd name="T5" fmla="*/ 658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8 w 57784"/>
              <a:gd name="T17" fmla="*/ 5835 h 57784"/>
              <a:gd name="T18" fmla="*/ 3792 w 57784"/>
              <a:gd name="T19" fmla="*/ 5710 h 57784"/>
              <a:gd name="T20" fmla="*/ 4780 w 57784"/>
              <a:gd name="T21" fmla="*/ 5176 h 57784"/>
              <a:gd name="T22" fmla="*/ 5512 w 57784"/>
              <a:gd name="T23" fmla="*/ 4273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9" name="bk object 212"/>
          <p:cNvSpPr>
            <a:spLocks/>
          </p:cNvSpPr>
          <p:nvPr/>
        </p:nvSpPr>
        <p:spPr bwMode="auto">
          <a:xfrm>
            <a:off x="7720013" y="32734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0" name="bk object 213"/>
          <p:cNvSpPr>
            <a:spLocks/>
          </p:cNvSpPr>
          <p:nvPr/>
        </p:nvSpPr>
        <p:spPr bwMode="auto">
          <a:xfrm>
            <a:off x="8021638" y="3079750"/>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2 h 57784"/>
              <a:gd name="T12" fmla="*/ 549 w 57784"/>
              <a:gd name="T13" fmla="*/ 3985 h 57784"/>
              <a:gd name="T14" fmla="*/ 1302 w 57784"/>
              <a:gd name="T15" fmla="*/ 4594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1" name="bk object 214"/>
          <p:cNvSpPr>
            <a:spLocks/>
          </p:cNvSpPr>
          <p:nvPr/>
        </p:nvSpPr>
        <p:spPr bwMode="auto">
          <a:xfrm>
            <a:off x="8301038" y="284956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2" name="bk object 215"/>
          <p:cNvSpPr>
            <a:spLocks/>
          </p:cNvSpPr>
          <p:nvPr/>
        </p:nvSpPr>
        <p:spPr bwMode="auto">
          <a:xfrm>
            <a:off x="8556625" y="2579688"/>
            <a:ext cx="25400" cy="26987"/>
          </a:xfrm>
          <a:custGeom>
            <a:avLst/>
            <a:gdLst>
              <a:gd name="T0" fmla="*/ 2633 w 57784"/>
              <a:gd name="T1" fmla="*/ 0 h 57785"/>
              <a:gd name="T2" fmla="*/ 1703 w 57784"/>
              <a:gd name="T3" fmla="*/ 125 h 57785"/>
              <a:gd name="T4" fmla="*/ 880 w 57784"/>
              <a:gd name="T5" fmla="*/ 658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1 h 57785"/>
              <a:gd name="T16" fmla="*/ 2232 w 57784"/>
              <a:gd name="T17" fmla="*/ 5835 h 57785"/>
              <a:gd name="T18" fmla="*/ 3162 w 57784"/>
              <a:gd name="T19" fmla="*/ 5710 h 57785"/>
              <a:gd name="T20" fmla="*/ 3985 w 57784"/>
              <a:gd name="T21" fmla="*/ 5176 h 57785"/>
              <a:gd name="T22" fmla="*/ 4595 w 57784"/>
              <a:gd name="T23" fmla="*/ 4274 h 57785"/>
              <a:gd name="T24" fmla="*/ 4865 w 57784"/>
              <a:gd name="T25" fmla="*/ 3158 h 57785"/>
              <a:gd name="T26" fmla="*/ 4761 w 57784"/>
              <a:gd name="T27" fmla="*/ 2042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3" name="bk object 216"/>
          <p:cNvSpPr>
            <a:spLocks/>
          </p:cNvSpPr>
          <p:nvPr/>
        </p:nvSpPr>
        <p:spPr bwMode="auto">
          <a:xfrm>
            <a:off x="8785225" y="2271713"/>
            <a:ext cx="25400" cy="25400"/>
          </a:xfrm>
          <a:custGeom>
            <a:avLst/>
            <a:gdLst>
              <a:gd name="T0" fmla="*/ 2632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1 w 57784"/>
              <a:gd name="T19" fmla="*/ 4761 h 57785"/>
              <a:gd name="T20" fmla="*/ 3984 w 57784"/>
              <a:gd name="T21" fmla="*/ 4316 h 57785"/>
              <a:gd name="T22" fmla="*/ 4595 w 57784"/>
              <a:gd name="T23" fmla="*/ 3563 h 57785"/>
              <a:gd name="T24" fmla="*/ 4865 w 57784"/>
              <a:gd name="T25" fmla="*/ 2633 h 57785"/>
              <a:gd name="T26" fmla="*/ 4761 w 57784"/>
              <a:gd name="T27" fmla="*/ 1703 h 57785"/>
              <a:gd name="T28" fmla="*/ 4315 w 57784"/>
              <a:gd name="T29" fmla="*/ 880 h 57785"/>
              <a:gd name="T30" fmla="*/ 3562 w 57784"/>
              <a:gd name="T31" fmla="*/ 270 h 57785"/>
              <a:gd name="T32" fmla="*/ 2632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4" name="bk object 217"/>
          <p:cNvSpPr>
            <a:spLocks/>
          </p:cNvSpPr>
          <p:nvPr/>
        </p:nvSpPr>
        <p:spPr bwMode="auto">
          <a:xfrm>
            <a:off x="8990013" y="1925638"/>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5" name="bk object 218"/>
          <p:cNvSpPr>
            <a:spLocks/>
          </p:cNvSpPr>
          <p:nvPr/>
        </p:nvSpPr>
        <p:spPr bwMode="auto">
          <a:xfrm>
            <a:off x="392113" y="2312988"/>
            <a:ext cx="26987" cy="26987"/>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7 w 57784"/>
              <a:gd name="T17" fmla="*/ 5835 h 57785"/>
              <a:gd name="T18" fmla="*/ 3792 w 57784"/>
              <a:gd name="T19" fmla="*/ 5710 h 57785"/>
              <a:gd name="T20" fmla="*/ 4779 w 57784"/>
              <a:gd name="T21" fmla="*/ 5176 h 57785"/>
              <a:gd name="T22" fmla="*/ 5511 w 57784"/>
              <a:gd name="T23" fmla="*/ 4273 h 57785"/>
              <a:gd name="T24" fmla="*/ 5835 w 57784"/>
              <a:gd name="T25" fmla="*/ 3158 h 57785"/>
              <a:gd name="T26" fmla="*/ 5710 w 57784"/>
              <a:gd name="T27" fmla="*/ 2043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6" name="bk object 219"/>
          <p:cNvSpPr>
            <a:spLocks/>
          </p:cNvSpPr>
          <p:nvPr/>
        </p:nvSpPr>
        <p:spPr bwMode="auto">
          <a:xfrm>
            <a:off x="561975" y="2384425"/>
            <a:ext cx="26988" cy="25400"/>
          </a:xfrm>
          <a:custGeom>
            <a:avLst/>
            <a:gdLst>
              <a:gd name="T0" fmla="*/ 3158 w 57784"/>
              <a:gd name="T1" fmla="*/ 0 h 57785"/>
              <a:gd name="T2" fmla="*/ 2042 w 57784"/>
              <a:gd name="T3" fmla="*/ 104 h 57785"/>
              <a:gd name="T4" fmla="*/ 1056 w 57784"/>
              <a:gd name="T5" fmla="*/ 549 h 57785"/>
              <a:gd name="T6" fmla="*/ 324 w 57784"/>
              <a:gd name="T7" fmla="*/ 1301 h 57785"/>
              <a:gd name="T8" fmla="*/ 0 w 57784"/>
              <a:gd name="T9" fmla="*/ 2232 h 57785"/>
              <a:gd name="T10" fmla="*/ 125 w 57784"/>
              <a:gd name="T11" fmla="*/ 3162 h 57785"/>
              <a:gd name="T12" fmla="*/ 659 w 57784"/>
              <a:gd name="T13" fmla="*/ 3985 h 57785"/>
              <a:gd name="T14" fmla="*/ 1561 w 57784"/>
              <a:gd name="T15" fmla="*/ 4594 h 57785"/>
              <a:gd name="T16" fmla="*/ 2678 w 57784"/>
              <a:gd name="T17" fmla="*/ 4864 h 57785"/>
              <a:gd name="T18" fmla="*/ 3793 w 57784"/>
              <a:gd name="T19" fmla="*/ 4760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7" name="bk object 220"/>
          <p:cNvSpPr>
            <a:spLocks/>
          </p:cNvSpPr>
          <p:nvPr/>
        </p:nvSpPr>
        <p:spPr bwMode="auto">
          <a:xfrm>
            <a:off x="755650" y="2465388"/>
            <a:ext cx="25400" cy="26987"/>
          </a:xfrm>
          <a:custGeom>
            <a:avLst/>
            <a:gdLst>
              <a:gd name="T0" fmla="*/ 2633 w 57785"/>
              <a:gd name="T1" fmla="*/ 0 h 57785"/>
              <a:gd name="T2" fmla="*/ 1703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5 w 57785"/>
              <a:gd name="T21" fmla="*/ 5176 h 57785"/>
              <a:gd name="T22" fmla="*/ 4595 w 57785"/>
              <a:gd name="T23" fmla="*/ 4274 h 57785"/>
              <a:gd name="T24" fmla="*/ 4865 w 57785"/>
              <a:gd name="T25" fmla="*/ 3158 h 57785"/>
              <a:gd name="T26" fmla="*/ 4761 w 57785"/>
              <a:gd name="T27" fmla="*/ 2042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8" name="bk object 221"/>
          <p:cNvSpPr>
            <a:spLocks/>
          </p:cNvSpPr>
          <p:nvPr/>
        </p:nvSpPr>
        <p:spPr bwMode="auto">
          <a:xfrm>
            <a:off x="968375" y="2559050"/>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2 w 57785"/>
              <a:gd name="T19" fmla="*/ 5711 h 57785"/>
              <a:gd name="T20" fmla="*/ 4779 w 57785"/>
              <a:gd name="T21" fmla="*/ 5177 h 57785"/>
              <a:gd name="T22" fmla="*/ 5512 w 57785"/>
              <a:gd name="T23" fmla="*/ 4274 h 57785"/>
              <a:gd name="T24" fmla="*/ 5836 w 57785"/>
              <a:gd name="T25" fmla="*/ 3158 h 57785"/>
              <a:gd name="T26" fmla="*/ 5711 w 57785"/>
              <a:gd name="T27" fmla="*/ 2043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9" name="bk object 222"/>
          <p:cNvSpPr>
            <a:spLocks/>
          </p:cNvSpPr>
          <p:nvPr/>
        </p:nvSpPr>
        <p:spPr bwMode="auto">
          <a:xfrm>
            <a:off x="1203325" y="2662238"/>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0" name="bk object 223"/>
          <p:cNvSpPr>
            <a:spLocks/>
          </p:cNvSpPr>
          <p:nvPr/>
        </p:nvSpPr>
        <p:spPr bwMode="auto">
          <a:xfrm>
            <a:off x="1457325" y="2771775"/>
            <a:ext cx="26988" cy="26988"/>
          </a:xfrm>
          <a:custGeom>
            <a:avLst/>
            <a:gdLst>
              <a:gd name="T0" fmla="*/ 3158 w 57785"/>
              <a:gd name="T1" fmla="*/ 0 h 57785"/>
              <a:gd name="T2" fmla="*/ 2043 w 57785"/>
              <a:gd name="T3" fmla="*/ 125 h 57785"/>
              <a:gd name="T4" fmla="*/ 1056 w 57785"/>
              <a:gd name="T5" fmla="*/ 659 h 57785"/>
              <a:gd name="T6" fmla="*/ 324 w 57785"/>
              <a:gd name="T7" fmla="*/ 1561 h 57785"/>
              <a:gd name="T8" fmla="*/ 0 w 57785"/>
              <a:gd name="T9" fmla="*/ 2678 h 57785"/>
              <a:gd name="T10" fmla="*/ 125 w 57785"/>
              <a:gd name="T11" fmla="*/ 3793 h 57785"/>
              <a:gd name="T12" fmla="*/ 659 w 57785"/>
              <a:gd name="T13" fmla="*/ 4780 h 57785"/>
              <a:gd name="T14" fmla="*/ 1561 w 57785"/>
              <a:gd name="T15" fmla="*/ 5512 h 57785"/>
              <a:gd name="T16" fmla="*/ 2678 w 57785"/>
              <a:gd name="T17" fmla="*/ 5836 h 57785"/>
              <a:gd name="T18" fmla="*/ 3793 w 57785"/>
              <a:gd name="T19" fmla="*/ 5711 h 57785"/>
              <a:gd name="T20" fmla="*/ 4780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1" name="bk object 224"/>
          <p:cNvSpPr>
            <a:spLocks/>
          </p:cNvSpPr>
          <p:nvPr/>
        </p:nvSpPr>
        <p:spPr bwMode="auto">
          <a:xfrm>
            <a:off x="1731963" y="2889250"/>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3 h 57785"/>
              <a:gd name="T12" fmla="*/ 658 w 57785"/>
              <a:gd name="T13" fmla="*/ 4780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0 w 57785"/>
              <a:gd name="T27" fmla="*/ 2043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2" name="bk object 225"/>
          <p:cNvSpPr>
            <a:spLocks/>
          </p:cNvSpPr>
          <p:nvPr/>
        </p:nvSpPr>
        <p:spPr bwMode="auto">
          <a:xfrm>
            <a:off x="2027238" y="3011488"/>
            <a:ext cx="26987" cy="25400"/>
          </a:xfrm>
          <a:custGeom>
            <a:avLst/>
            <a:gdLst>
              <a:gd name="T0" fmla="*/ 3158 w 57785"/>
              <a:gd name="T1" fmla="*/ 0 h 57784"/>
              <a:gd name="T2" fmla="*/ 2042 w 57785"/>
              <a:gd name="T3" fmla="*/ 104 h 57784"/>
              <a:gd name="T4" fmla="*/ 1055 w 57785"/>
              <a:gd name="T5" fmla="*/ 549 h 57784"/>
              <a:gd name="T6" fmla="*/ 324 w 57785"/>
              <a:gd name="T7" fmla="*/ 1302 h 57784"/>
              <a:gd name="T8" fmla="*/ 0 w 57785"/>
              <a:gd name="T9" fmla="*/ 2233 h 57784"/>
              <a:gd name="T10" fmla="*/ 125 w 57785"/>
              <a:gd name="T11" fmla="*/ 3162 h 57784"/>
              <a:gd name="T12" fmla="*/ 658 w 57785"/>
              <a:gd name="T13" fmla="*/ 3985 h 57784"/>
              <a:gd name="T14" fmla="*/ 1561 w 57785"/>
              <a:gd name="T15" fmla="*/ 4595 h 57784"/>
              <a:gd name="T16" fmla="*/ 2677 w 57785"/>
              <a:gd name="T17" fmla="*/ 4865 h 57784"/>
              <a:gd name="T18" fmla="*/ 3792 w 57785"/>
              <a:gd name="T19" fmla="*/ 4761 h 57784"/>
              <a:gd name="T20" fmla="*/ 4779 w 57785"/>
              <a:gd name="T21" fmla="*/ 4316 h 57784"/>
              <a:gd name="T22" fmla="*/ 5511 w 57785"/>
              <a:gd name="T23" fmla="*/ 3564 h 57784"/>
              <a:gd name="T24" fmla="*/ 5835 w 57785"/>
              <a:gd name="T25" fmla="*/ 2633 h 57784"/>
              <a:gd name="T26" fmla="*/ 5711 w 57785"/>
              <a:gd name="T27" fmla="*/ 1703 h 57784"/>
              <a:gd name="T28" fmla="*/ 5176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3" name="bk object 226"/>
          <p:cNvSpPr>
            <a:spLocks/>
          </p:cNvSpPr>
          <p:nvPr/>
        </p:nvSpPr>
        <p:spPr bwMode="auto">
          <a:xfrm>
            <a:off x="2343150" y="3135313"/>
            <a:ext cx="26988" cy="26987"/>
          </a:xfrm>
          <a:custGeom>
            <a:avLst/>
            <a:gdLst>
              <a:gd name="T0" fmla="*/ 3158 w 57785"/>
              <a:gd name="T1" fmla="*/ 0 h 57784"/>
              <a:gd name="T2" fmla="*/ 2042 w 57785"/>
              <a:gd name="T3" fmla="*/ 125 h 57784"/>
              <a:gd name="T4" fmla="*/ 1056 w 57785"/>
              <a:gd name="T5" fmla="*/ 658 h 57784"/>
              <a:gd name="T6" fmla="*/ 324 w 57785"/>
              <a:gd name="T7" fmla="*/ 1560 h 57784"/>
              <a:gd name="T8" fmla="*/ 0 w 57785"/>
              <a:gd name="T9" fmla="*/ 2676 h 57784"/>
              <a:gd name="T10" fmla="*/ 125 w 57785"/>
              <a:gd name="T11" fmla="*/ 3791 h 57784"/>
              <a:gd name="T12" fmla="*/ 659 w 57785"/>
              <a:gd name="T13" fmla="*/ 4779 h 57784"/>
              <a:gd name="T14" fmla="*/ 1561 w 57785"/>
              <a:gd name="T15" fmla="*/ 5510 h 57784"/>
              <a:gd name="T16" fmla="*/ 2678 w 57785"/>
              <a:gd name="T17" fmla="*/ 5835 h 57784"/>
              <a:gd name="T18" fmla="*/ 3793 w 57785"/>
              <a:gd name="T19" fmla="*/ 5710 h 57784"/>
              <a:gd name="T20" fmla="*/ 4780 w 57785"/>
              <a:gd name="T21" fmla="*/ 5176 h 57784"/>
              <a:gd name="T22" fmla="*/ 5512 w 57785"/>
              <a:gd name="T23" fmla="*/ 4273 h 57784"/>
              <a:gd name="T24" fmla="*/ 5836 w 57785"/>
              <a:gd name="T25" fmla="*/ 3157 h 57784"/>
              <a:gd name="T26" fmla="*/ 5711 w 57785"/>
              <a:gd name="T27" fmla="*/ 2042 h 57784"/>
              <a:gd name="T28" fmla="*/ 5177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4" name="bk object 227"/>
          <p:cNvSpPr>
            <a:spLocks/>
          </p:cNvSpPr>
          <p:nvPr/>
        </p:nvSpPr>
        <p:spPr bwMode="auto">
          <a:xfrm>
            <a:off x="2678113" y="3259138"/>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3 h 57784"/>
              <a:gd name="T12" fmla="*/ 549 w 57785"/>
              <a:gd name="T13" fmla="*/ 4780 h 57784"/>
              <a:gd name="T14" fmla="*/ 1302 w 57785"/>
              <a:gd name="T15" fmla="*/ 5511 h 57784"/>
              <a:gd name="T16" fmla="*/ 2232 w 57785"/>
              <a:gd name="T17" fmla="*/ 5835 h 57784"/>
              <a:gd name="T18" fmla="*/ 3162 w 57785"/>
              <a:gd name="T19" fmla="*/ 5710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5" name="bk object 228"/>
          <p:cNvSpPr>
            <a:spLocks/>
          </p:cNvSpPr>
          <p:nvPr/>
        </p:nvSpPr>
        <p:spPr bwMode="auto">
          <a:xfrm>
            <a:off x="3032125" y="33813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6" name="bk object 229"/>
          <p:cNvSpPr>
            <a:spLocks/>
          </p:cNvSpPr>
          <p:nvPr/>
        </p:nvSpPr>
        <p:spPr bwMode="auto">
          <a:xfrm>
            <a:off x="3402013" y="3497263"/>
            <a:ext cx="26987" cy="26987"/>
          </a:xfrm>
          <a:custGeom>
            <a:avLst/>
            <a:gdLst>
              <a:gd name="T0" fmla="*/ 3158 w 57784"/>
              <a:gd name="T1" fmla="*/ 0 h 57784"/>
              <a:gd name="T2" fmla="*/ 2043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7" name="bk object 230"/>
          <p:cNvSpPr>
            <a:spLocks/>
          </p:cNvSpPr>
          <p:nvPr/>
        </p:nvSpPr>
        <p:spPr bwMode="auto">
          <a:xfrm>
            <a:off x="3787775" y="3605213"/>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8 w 57784"/>
              <a:gd name="T17" fmla="*/ 5835 h 57784"/>
              <a:gd name="T18" fmla="*/ 3793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8" name="bk object 231"/>
          <p:cNvSpPr>
            <a:spLocks/>
          </p:cNvSpPr>
          <p:nvPr/>
        </p:nvSpPr>
        <p:spPr bwMode="auto">
          <a:xfrm>
            <a:off x="4186238" y="3702050"/>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79 w 57784"/>
              <a:gd name="T21" fmla="*/ 4315 h 57784"/>
              <a:gd name="T22" fmla="*/ 5511 w 57784"/>
              <a:gd name="T23" fmla="*/ 3562 h 57784"/>
              <a:gd name="T24" fmla="*/ 5835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9" name="bk object 232"/>
          <p:cNvSpPr>
            <a:spLocks/>
          </p:cNvSpPr>
          <p:nvPr/>
        </p:nvSpPr>
        <p:spPr bwMode="auto">
          <a:xfrm>
            <a:off x="4592638" y="37814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0" name="bk object 233"/>
          <p:cNvSpPr>
            <a:spLocks/>
          </p:cNvSpPr>
          <p:nvPr/>
        </p:nvSpPr>
        <p:spPr bwMode="auto">
          <a:xfrm>
            <a:off x="4999038" y="3840163"/>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79 w 57784"/>
              <a:gd name="T21" fmla="*/ 4316 h 57784"/>
              <a:gd name="T22" fmla="*/ 5511 w 57784"/>
              <a:gd name="T23" fmla="*/ 3562 h 57784"/>
              <a:gd name="T24" fmla="*/ 5835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1" name="bk object 234"/>
          <p:cNvSpPr>
            <a:spLocks/>
          </p:cNvSpPr>
          <p:nvPr/>
        </p:nvSpPr>
        <p:spPr bwMode="auto">
          <a:xfrm>
            <a:off x="5405438" y="38750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2" name="bk object 235"/>
          <p:cNvSpPr>
            <a:spLocks/>
          </p:cNvSpPr>
          <p:nvPr/>
        </p:nvSpPr>
        <p:spPr bwMode="auto">
          <a:xfrm>
            <a:off x="5803900" y="3883025"/>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3" name="bk object 236"/>
          <p:cNvSpPr>
            <a:spLocks/>
          </p:cNvSpPr>
          <p:nvPr/>
        </p:nvSpPr>
        <p:spPr bwMode="auto">
          <a:xfrm>
            <a:off x="6194425" y="38639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4" name="bk object 237"/>
          <p:cNvSpPr>
            <a:spLocks/>
          </p:cNvSpPr>
          <p:nvPr/>
        </p:nvSpPr>
        <p:spPr bwMode="auto">
          <a:xfrm>
            <a:off x="6572250" y="38163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5" name="bk object 238"/>
          <p:cNvSpPr>
            <a:spLocks/>
          </p:cNvSpPr>
          <p:nvPr/>
        </p:nvSpPr>
        <p:spPr bwMode="auto">
          <a:xfrm>
            <a:off x="6935788" y="3740150"/>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6" name="bk object 239"/>
          <p:cNvSpPr>
            <a:spLocks/>
          </p:cNvSpPr>
          <p:nvPr/>
        </p:nvSpPr>
        <p:spPr bwMode="auto">
          <a:xfrm>
            <a:off x="7286625" y="3635375"/>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4 h 57784"/>
              <a:gd name="T18" fmla="*/ 3162 w 57784"/>
              <a:gd name="T19" fmla="*/ 4760 h 57784"/>
              <a:gd name="T20" fmla="*/ 3985 w 57784"/>
              <a:gd name="T21" fmla="*/ 4315 h 57784"/>
              <a:gd name="T22" fmla="*/ 4595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7" name="bk object 240"/>
          <p:cNvSpPr>
            <a:spLocks/>
          </p:cNvSpPr>
          <p:nvPr/>
        </p:nvSpPr>
        <p:spPr bwMode="auto">
          <a:xfrm>
            <a:off x="7620000" y="350043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8" name="bk object 241"/>
          <p:cNvSpPr>
            <a:spLocks/>
          </p:cNvSpPr>
          <p:nvPr/>
        </p:nvSpPr>
        <p:spPr bwMode="auto">
          <a:xfrm>
            <a:off x="7939088" y="33337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5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9" name="bk object 242"/>
          <p:cNvSpPr>
            <a:spLocks/>
          </p:cNvSpPr>
          <p:nvPr/>
        </p:nvSpPr>
        <p:spPr bwMode="auto">
          <a:xfrm>
            <a:off x="8239125" y="31353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0" name="bk object 243"/>
          <p:cNvSpPr>
            <a:spLocks/>
          </p:cNvSpPr>
          <p:nvPr/>
        </p:nvSpPr>
        <p:spPr bwMode="auto">
          <a:xfrm>
            <a:off x="8520113" y="2898775"/>
            <a:ext cx="25400" cy="25400"/>
          </a:xfrm>
          <a:custGeom>
            <a:avLst/>
            <a:gdLst>
              <a:gd name="T0" fmla="*/ 2633 w 57784"/>
              <a:gd name="T1" fmla="*/ 0 h 57785"/>
              <a:gd name="T2" fmla="*/ 1703 w 57784"/>
              <a:gd name="T3" fmla="*/ 104 h 57785"/>
              <a:gd name="T4" fmla="*/ 880 w 57784"/>
              <a:gd name="T5" fmla="*/ 549 h 57785"/>
              <a:gd name="T6" fmla="*/ 270 w 57784"/>
              <a:gd name="T7" fmla="*/ 1301 h 57785"/>
              <a:gd name="T8" fmla="*/ 0 w 57784"/>
              <a:gd name="T9" fmla="*/ 2231 h 57785"/>
              <a:gd name="T10" fmla="*/ 104 w 57784"/>
              <a:gd name="T11" fmla="*/ 3161 h 57785"/>
              <a:gd name="T12" fmla="*/ 549 w 57784"/>
              <a:gd name="T13" fmla="*/ 3984 h 57785"/>
              <a:gd name="T14" fmla="*/ 1302 w 57784"/>
              <a:gd name="T15" fmla="*/ 4594 h 57785"/>
              <a:gd name="T16" fmla="*/ 2232 w 57784"/>
              <a:gd name="T17" fmla="*/ 4864 h 57785"/>
              <a:gd name="T18" fmla="*/ 3162 w 57784"/>
              <a:gd name="T19" fmla="*/ 4760 h 57785"/>
              <a:gd name="T20" fmla="*/ 3985 w 57784"/>
              <a:gd name="T21" fmla="*/ 4315 h 57785"/>
              <a:gd name="T22" fmla="*/ 4595 w 57784"/>
              <a:gd name="T23" fmla="*/ 3562 h 57785"/>
              <a:gd name="T24" fmla="*/ 4865 w 57784"/>
              <a:gd name="T25" fmla="*/ 2632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1" name="bk object 244"/>
          <p:cNvSpPr>
            <a:spLocks/>
          </p:cNvSpPr>
          <p:nvPr/>
        </p:nvSpPr>
        <p:spPr bwMode="auto">
          <a:xfrm>
            <a:off x="8775700" y="2622550"/>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2" name="bk object 245"/>
          <p:cNvSpPr>
            <a:spLocks/>
          </p:cNvSpPr>
          <p:nvPr/>
        </p:nvSpPr>
        <p:spPr bwMode="auto">
          <a:xfrm>
            <a:off x="9007475" y="2305050"/>
            <a:ext cx="26988" cy="25400"/>
          </a:xfrm>
          <a:custGeom>
            <a:avLst/>
            <a:gdLst>
              <a:gd name="T0" fmla="*/ 3158 w 57784"/>
              <a:gd name="T1" fmla="*/ 0 h 57785"/>
              <a:gd name="T2" fmla="*/ 2042 w 57784"/>
              <a:gd name="T3" fmla="*/ 104 h 57785"/>
              <a:gd name="T4" fmla="*/ 1056 w 57784"/>
              <a:gd name="T5" fmla="*/ 549 h 57785"/>
              <a:gd name="T6" fmla="*/ 324 w 57784"/>
              <a:gd name="T7" fmla="*/ 1301 h 57785"/>
              <a:gd name="T8" fmla="*/ 0 w 57784"/>
              <a:gd name="T9" fmla="*/ 2231 h 57785"/>
              <a:gd name="T10" fmla="*/ 125 w 57784"/>
              <a:gd name="T11" fmla="*/ 3161 h 57785"/>
              <a:gd name="T12" fmla="*/ 659 w 57784"/>
              <a:gd name="T13" fmla="*/ 3984 h 57785"/>
              <a:gd name="T14" fmla="*/ 1561 w 57784"/>
              <a:gd name="T15" fmla="*/ 4594 h 57785"/>
              <a:gd name="T16" fmla="*/ 2678 w 57784"/>
              <a:gd name="T17" fmla="*/ 4864 h 57785"/>
              <a:gd name="T18" fmla="*/ 3792 w 57784"/>
              <a:gd name="T19" fmla="*/ 4760 h 57785"/>
              <a:gd name="T20" fmla="*/ 4780 w 57784"/>
              <a:gd name="T21" fmla="*/ 4315 h 57785"/>
              <a:gd name="T22" fmla="*/ 5512 w 57784"/>
              <a:gd name="T23" fmla="*/ 3562 h 57785"/>
              <a:gd name="T24" fmla="*/ 5836 w 57784"/>
              <a:gd name="T25" fmla="*/ 2632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3" name="bk object 246"/>
          <p:cNvSpPr>
            <a:spLocks/>
          </p:cNvSpPr>
          <p:nvPr/>
        </p:nvSpPr>
        <p:spPr bwMode="auto">
          <a:xfrm>
            <a:off x="700088" y="2498725"/>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2 h 57785"/>
              <a:gd name="T12" fmla="*/ 659 w 57784"/>
              <a:gd name="T13" fmla="*/ 4780 h 57785"/>
              <a:gd name="T14" fmla="*/ 1561 w 57784"/>
              <a:gd name="T15" fmla="*/ 5511 h 57785"/>
              <a:gd name="T16" fmla="*/ 2677 w 57784"/>
              <a:gd name="T17" fmla="*/ 5835 h 57785"/>
              <a:gd name="T18" fmla="*/ 3792 w 57784"/>
              <a:gd name="T19" fmla="*/ 5711 h 57785"/>
              <a:gd name="T20" fmla="*/ 4779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4" name="bk object 247"/>
          <p:cNvSpPr>
            <a:spLocks/>
          </p:cNvSpPr>
          <p:nvPr/>
        </p:nvSpPr>
        <p:spPr bwMode="auto">
          <a:xfrm>
            <a:off x="869950" y="2571750"/>
            <a:ext cx="25400" cy="25400"/>
          </a:xfrm>
          <a:custGeom>
            <a:avLst/>
            <a:gdLst>
              <a:gd name="T0" fmla="*/ 2633 w 57785"/>
              <a:gd name="T1" fmla="*/ 0 h 57785"/>
              <a:gd name="T2" fmla="*/ 1703 w 57785"/>
              <a:gd name="T3" fmla="*/ 104 h 57785"/>
              <a:gd name="T4" fmla="*/ 880 w 57785"/>
              <a:gd name="T5" fmla="*/ 549 h 57785"/>
              <a:gd name="T6" fmla="*/ 270 w 57785"/>
              <a:gd name="T7" fmla="*/ 1301 h 57785"/>
              <a:gd name="T8" fmla="*/ 0 w 57785"/>
              <a:gd name="T9" fmla="*/ 2231 h 57785"/>
              <a:gd name="T10" fmla="*/ 104 w 57785"/>
              <a:gd name="T11" fmla="*/ 3161 h 57785"/>
              <a:gd name="T12" fmla="*/ 549 w 57785"/>
              <a:gd name="T13" fmla="*/ 3984 h 57785"/>
              <a:gd name="T14" fmla="*/ 1302 w 57785"/>
              <a:gd name="T15" fmla="*/ 4594 h 57785"/>
              <a:gd name="T16" fmla="*/ 2232 w 57785"/>
              <a:gd name="T17" fmla="*/ 4864 h 57785"/>
              <a:gd name="T18" fmla="*/ 3162 w 57785"/>
              <a:gd name="T19" fmla="*/ 4760 h 57785"/>
              <a:gd name="T20" fmla="*/ 3985 w 57785"/>
              <a:gd name="T21" fmla="*/ 4316 h 57785"/>
              <a:gd name="T22" fmla="*/ 4595 w 57785"/>
              <a:gd name="T23" fmla="*/ 3562 h 57785"/>
              <a:gd name="T24" fmla="*/ 4865 w 57785"/>
              <a:gd name="T25" fmla="*/ 2632 h 57785"/>
              <a:gd name="T26" fmla="*/ 4760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5" name="bk object 248"/>
          <p:cNvSpPr>
            <a:spLocks/>
          </p:cNvSpPr>
          <p:nvPr/>
        </p:nvSpPr>
        <p:spPr bwMode="auto">
          <a:xfrm>
            <a:off x="1060450" y="2655888"/>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3 w 57785"/>
              <a:gd name="T19" fmla="*/ 4761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6" name="bk object 249"/>
          <p:cNvSpPr>
            <a:spLocks/>
          </p:cNvSpPr>
          <p:nvPr/>
        </p:nvSpPr>
        <p:spPr bwMode="auto">
          <a:xfrm>
            <a:off x="1274763" y="2749550"/>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9 w 57785"/>
              <a:gd name="T13" fmla="*/ 4780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7" name="bk object 250"/>
          <p:cNvSpPr>
            <a:spLocks/>
          </p:cNvSpPr>
          <p:nvPr/>
        </p:nvSpPr>
        <p:spPr bwMode="auto">
          <a:xfrm>
            <a:off x="1509713" y="2852738"/>
            <a:ext cx="25400" cy="26987"/>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5 w 57785"/>
              <a:gd name="T21" fmla="*/ 5176 h 57785"/>
              <a:gd name="T22" fmla="*/ 4595 w 57785"/>
              <a:gd name="T23" fmla="*/ 4273 h 57785"/>
              <a:gd name="T24" fmla="*/ 4865 w 57785"/>
              <a:gd name="T25" fmla="*/ 3158 h 57785"/>
              <a:gd name="T26" fmla="*/ 4761 w 57785"/>
              <a:gd name="T27" fmla="*/ 2043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8" name="bk object 251"/>
          <p:cNvSpPr>
            <a:spLocks/>
          </p:cNvSpPr>
          <p:nvPr/>
        </p:nvSpPr>
        <p:spPr bwMode="auto">
          <a:xfrm>
            <a:off x="1765300" y="2963863"/>
            <a:ext cx="25400" cy="26987"/>
          </a:xfrm>
          <a:custGeom>
            <a:avLst/>
            <a:gdLst>
              <a:gd name="T0" fmla="*/ 2633 w 57785"/>
              <a:gd name="T1" fmla="*/ 0 h 57784"/>
              <a:gd name="T2" fmla="*/ 1703 w 57785"/>
              <a:gd name="T3" fmla="*/ 125 h 57784"/>
              <a:gd name="T4" fmla="*/ 880 w 57785"/>
              <a:gd name="T5" fmla="*/ 658 h 57784"/>
              <a:gd name="T6" fmla="*/ 270 w 57785"/>
              <a:gd name="T7" fmla="*/ 1560 h 57784"/>
              <a:gd name="T8" fmla="*/ 0 w 57785"/>
              <a:gd name="T9" fmla="*/ 2676 h 57784"/>
              <a:gd name="T10" fmla="*/ 104 w 57785"/>
              <a:gd name="T11" fmla="*/ 3791 h 57784"/>
              <a:gd name="T12" fmla="*/ 549 w 57785"/>
              <a:gd name="T13" fmla="*/ 4779 h 57784"/>
              <a:gd name="T14" fmla="*/ 1302 w 57785"/>
              <a:gd name="T15" fmla="*/ 5510 h 57784"/>
              <a:gd name="T16" fmla="*/ 2232 w 57785"/>
              <a:gd name="T17" fmla="*/ 5835 h 57784"/>
              <a:gd name="T18" fmla="*/ 3162 w 57785"/>
              <a:gd name="T19" fmla="*/ 5710 h 57784"/>
              <a:gd name="T20" fmla="*/ 3985 w 57785"/>
              <a:gd name="T21" fmla="*/ 5177 h 57784"/>
              <a:gd name="T22" fmla="*/ 4595 w 57785"/>
              <a:gd name="T23" fmla="*/ 4273 h 57784"/>
              <a:gd name="T24" fmla="*/ 4865 w 57785"/>
              <a:gd name="T25" fmla="*/ 3157 h 57784"/>
              <a:gd name="T26" fmla="*/ 4761 w 57785"/>
              <a:gd name="T27" fmla="*/ 2042 h 57784"/>
              <a:gd name="T28" fmla="*/ 4316 w 57785"/>
              <a:gd name="T29" fmla="*/ 1055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9" name="bk object 252"/>
          <p:cNvSpPr>
            <a:spLocks/>
          </p:cNvSpPr>
          <p:nvPr/>
        </p:nvSpPr>
        <p:spPr bwMode="auto">
          <a:xfrm>
            <a:off x="2039938" y="3079750"/>
            <a:ext cx="26987" cy="26988"/>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8 h 57784"/>
              <a:gd name="T10" fmla="*/ 125 w 57785"/>
              <a:gd name="T11" fmla="*/ 3792 h 57784"/>
              <a:gd name="T12" fmla="*/ 658 w 57785"/>
              <a:gd name="T13" fmla="*/ 4780 h 57784"/>
              <a:gd name="T14" fmla="*/ 1561 w 57785"/>
              <a:gd name="T15" fmla="*/ 5512 h 57784"/>
              <a:gd name="T16" fmla="*/ 2677 w 57785"/>
              <a:gd name="T17" fmla="*/ 5836 h 57784"/>
              <a:gd name="T18" fmla="*/ 3792 w 57785"/>
              <a:gd name="T19" fmla="*/ 5711 h 57784"/>
              <a:gd name="T20" fmla="*/ 4779 w 57785"/>
              <a:gd name="T21" fmla="*/ 5177 h 57784"/>
              <a:gd name="T22" fmla="*/ 5511 w 57785"/>
              <a:gd name="T23" fmla="*/ 4274 h 57784"/>
              <a:gd name="T24" fmla="*/ 5835 w 57785"/>
              <a:gd name="T25" fmla="*/ 3158 h 57784"/>
              <a:gd name="T26" fmla="*/ 5710 w 57785"/>
              <a:gd name="T27" fmla="*/ 2042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0" name="bk object 253"/>
          <p:cNvSpPr>
            <a:spLocks/>
          </p:cNvSpPr>
          <p:nvPr/>
        </p:nvSpPr>
        <p:spPr bwMode="auto">
          <a:xfrm>
            <a:off x="2336800" y="3200400"/>
            <a:ext cx="26988" cy="25400"/>
          </a:xfrm>
          <a:custGeom>
            <a:avLst/>
            <a:gdLst>
              <a:gd name="T0" fmla="*/ 3158 w 57785"/>
              <a:gd name="T1" fmla="*/ 0 h 57784"/>
              <a:gd name="T2" fmla="*/ 2042 w 57785"/>
              <a:gd name="T3" fmla="*/ 104 h 57784"/>
              <a:gd name="T4" fmla="*/ 1056 w 57785"/>
              <a:gd name="T5" fmla="*/ 549 h 57784"/>
              <a:gd name="T6" fmla="*/ 324 w 57785"/>
              <a:gd name="T7" fmla="*/ 1301 h 57784"/>
              <a:gd name="T8" fmla="*/ 0 w 57785"/>
              <a:gd name="T9" fmla="*/ 2232 h 57784"/>
              <a:gd name="T10" fmla="*/ 125 w 57785"/>
              <a:gd name="T11" fmla="*/ 3162 h 57784"/>
              <a:gd name="T12" fmla="*/ 659 w 57785"/>
              <a:gd name="T13" fmla="*/ 3985 h 57784"/>
              <a:gd name="T14" fmla="*/ 1561 w 57785"/>
              <a:gd name="T15" fmla="*/ 4594 h 57784"/>
              <a:gd name="T16" fmla="*/ 2678 w 57785"/>
              <a:gd name="T17" fmla="*/ 4865 h 57784"/>
              <a:gd name="T18" fmla="*/ 3793 w 57785"/>
              <a:gd name="T19" fmla="*/ 4761 h 57784"/>
              <a:gd name="T20" fmla="*/ 4780 w 57785"/>
              <a:gd name="T21" fmla="*/ 4316 h 57784"/>
              <a:gd name="T22" fmla="*/ 5512 w 57785"/>
              <a:gd name="T23" fmla="*/ 3563 h 57784"/>
              <a:gd name="T24" fmla="*/ 5836 w 57785"/>
              <a:gd name="T25" fmla="*/ 2633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1" name="bk object 254"/>
          <p:cNvSpPr>
            <a:spLocks/>
          </p:cNvSpPr>
          <p:nvPr/>
        </p:nvSpPr>
        <p:spPr bwMode="auto">
          <a:xfrm>
            <a:off x="2652713" y="3321050"/>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2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4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2" name="bk object 255"/>
          <p:cNvSpPr>
            <a:spLocks/>
          </p:cNvSpPr>
          <p:nvPr/>
        </p:nvSpPr>
        <p:spPr bwMode="auto">
          <a:xfrm>
            <a:off x="2987675" y="34385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3" name="bk object 256"/>
          <p:cNvSpPr>
            <a:spLocks/>
          </p:cNvSpPr>
          <p:nvPr/>
        </p:nvSpPr>
        <p:spPr bwMode="auto">
          <a:xfrm>
            <a:off x="3338513" y="3552825"/>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4" name="bk object 257"/>
          <p:cNvSpPr>
            <a:spLocks/>
          </p:cNvSpPr>
          <p:nvPr/>
        </p:nvSpPr>
        <p:spPr bwMode="auto">
          <a:xfrm>
            <a:off x="3706813" y="36591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5" name="bk object 258"/>
          <p:cNvSpPr>
            <a:spLocks/>
          </p:cNvSpPr>
          <p:nvPr/>
        </p:nvSpPr>
        <p:spPr bwMode="auto">
          <a:xfrm>
            <a:off x="4086225" y="3756025"/>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6" name="bk object 259"/>
          <p:cNvSpPr>
            <a:spLocks/>
          </p:cNvSpPr>
          <p:nvPr/>
        </p:nvSpPr>
        <p:spPr bwMode="auto">
          <a:xfrm>
            <a:off x="4476750" y="384016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7" name="bk object 260"/>
          <p:cNvSpPr>
            <a:spLocks/>
          </p:cNvSpPr>
          <p:nvPr/>
        </p:nvSpPr>
        <p:spPr bwMode="auto">
          <a:xfrm>
            <a:off x="4873625" y="3905250"/>
            <a:ext cx="25400" cy="26988"/>
          </a:xfrm>
          <a:custGeom>
            <a:avLst/>
            <a:gdLst>
              <a:gd name="T0" fmla="*/ 2632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2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8" name="bk object 261"/>
          <p:cNvSpPr>
            <a:spLocks/>
          </p:cNvSpPr>
          <p:nvPr/>
        </p:nvSpPr>
        <p:spPr bwMode="auto">
          <a:xfrm>
            <a:off x="5270500" y="39512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9" name="bk object 262"/>
          <p:cNvSpPr>
            <a:spLocks/>
          </p:cNvSpPr>
          <p:nvPr/>
        </p:nvSpPr>
        <p:spPr bwMode="auto">
          <a:xfrm>
            <a:off x="5664200" y="39719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0" name="bk object 263"/>
          <p:cNvSpPr>
            <a:spLocks/>
          </p:cNvSpPr>
          <p:nvPr/>
        </p:nvSpPr>
        <p:spPr bwMode="auto">
          <a:xfrm>
            <a:off x="6051550" y="39687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1" name="bk object 264"/>
          <p:cNvSpPr>
            <a:spLocks/>
          </p:cNvSpPr>
          <p:nvPr/>
        </p:nvSpPr>
        <p:spPr bwMode="auto">
          <a:xfrm>
            <a:off x="6430963" y="39385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2" name="bk object 265"/>
          <p:cNvSpPr>
            <a:spLocks/>
          </p:cNvSpPr>
          <p:nvPr/>
        </p:nvSpPr>
        <p:spPr bwMode="auto">
          <a:xfrm>
            <a:off x="6799263" y="3881438"/>
            <a:ext cx="25400" cy="25400"/>
          </a:xfrm>
          <a:custGeom>
            <a:avLst/>
            <a:gdLst>
              <a:gd name="T0" fmla="*/ 2632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2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3" name="bk object 266"/>
          <p:cNvSpPr>
            <a:spLocks/>
          </p:cNvSpPr>
          <p:nvPr/>
        </p:nvSpPr>
        <p:spPr bwMode="auto">
          <a:xfrm>
            <a:off x="7154863" y="3797300"/>
            <a:ext cx="26987" cy="25400"/>
          </a:xfrm>
          <a:custGeom>
            <a:avLst/>
            <a:gdLst>
              <a:gd name="T0" fmla="*/ 3158 w 57784"/>
              <a:gd name="T1" fmla="*/ 0 h 57784"/>
              <a:gd name="T2" fmla="*/ 2043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80 w 57784"/>
              <a:gd name="T21" fmla="*/ 4316 h 57784"/>
              <a:gd name="T22" fmla="*/ 5511 w 57784"/>
              <a:gd name="T23" fmla="*/ 3562 h 57784"/>
              <a:gd name="T24" fmla="*/ 5836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4" name="bk object 267"/>
          <p:cNvSpPr>
            <a:spLocks/>
          </p:cNvSpPr>
          <p:nvPr/>
        </p:nvSpPr>
        <p:spPr bwMode="auto">
          <a:xfrm>
            <a:off x="7499350" y="3684588"/>
            <a:ext cx="26988" cy="26987"/>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5" name="bk object 268"/>
          <p:cNvSpPr>
            <a:spLocks/>
          </p:cNvSpPr>
          <p:nvPr/>
        </p:nvSpPr>
        <p:spPr bwMode="auto">
          <a:xfrm>
            <a:off x="7829550" y="3543300"/>
            <a:ext cx="26988" cy="26988"/>
          </a:xfrm>
          <a:custGeom>
            <a:avLst/>
            <a:gdLst>
              <a:gd name="T0" fmla="*/ 3158 w 57784"/>
              <a:gd name="T1" fmla="*/ 0 h 57784"/>
              <a:gd name="T2" fmla="*/ 2043 w 57784"/>
              <a:gd name="T3" fmla="*/ 124 h 57784"/>
              <a:gd name="T4" fmla="*/ 1056 w 57784"/>
              <a:gd name="T5" fmla="*/ 658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1 h 57784"/>
              <a:gd name="T16" fmla="*/ 2678 w 57784"/>
              <a:gd name="T17" fmla="*/ 5835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6" name="bk object 269"/>
          <p:cNvSpPr>
            <a:spLocks/>
          </p:cNvSpPr>
          <p:nvPr/>
        </p:nvSpPr>
        <p:spPr bwMode="auto">
          <a:xfrm>
            <a:off x="8147050" y="33718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7" name="bk object 270"/>
          <p:cNvSpPr>
            <a:spLocks/>
          </p:cNvSpPr>
          <p:nvPr/>
        </p:nvSpPr>
        <p:spPr bwMode="auto">
          <a:xfrm>
            <a:off x="8447088" y="31670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6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8" name="bk object 271"/>
          <p:cNvSpPr>
            <a:spLocks/>
          </p:cNvSpPr>
          <p:nvPr/>
        </p:nvSpPr>
        <p:spPr bwMode="auto">
          <a:xfrm>
            <a:off x="8728075" y="2924175"/>
            <a:ext cx="26988" cy="26988"/>
          </a:xfrm>
          <a:custGeom>
            <a:avLst/>
            <a:gdLst>
              <a:gd name="T0" fmla="*/ 3158 w 57784"/>
              <a:gd name="T1" fmla="*/ 0 h 57785"/>
              <a:gd name="T2" fmla="*/ 2043 w 57784"/>
              <a:gd name="T3" fmla="*/ 125 h 57785"/>
              <a:gd name="T4" fmla="*/ 1056 w 57784"/>
              <a:gd name="T5" fmla="*/ 659 h 57785"/>
              <a:gd name="T6" fmla="*/ 324 w 57784"/>
              <a:gd name="T7" fmla="*/ 1561 h 57785"/>
              <a:gd name="T8" fmla="*/ 0 w 57784"/>
              <a:gd name="T9" fmla="*/ 2678 h 57785"/>
              <a:gd name="T10" fmla="*/ 125 w 57784"/>
              <a:gd name="T11" fmla="*/ 3792 h 57785"/>
              <a:gd name="T12" fmla="*/ 659 w 57784"/>
              <a:gd name="T13" fmla="*/ 4779 h 57785"/>
              <a:gd name="T14" fmla="*/ 1561 w 57784"/>
              <a:gd name="T15" fmla="*/ 5512 h 57785"/>
              <a:gd name="T16" fmla="*/ 2678 w 57784"/>
              <a:gd name="T17" fmla="*/ 5836 h 57785"/>
              <a:gd name="T18" fmla="*/ 3793 w 57784"/>
              <a:gd name="T19" fmla="*/ 5711 h 57785"/>
              <a:gd name="T20" fmla="*/ 4780 w 57784"/>
              <a:gd name="T21" fmla="*/ 5177 h 57785"/>
              <a:gd name="T22" fmla="*/ 5512 w 57784"/>
              <a:gd name="T23" fmla="*/ 4274 h 57785"/>
              <a:gd name="T24" fmla="*/ 5836 w 57784"/>
              <a:gd name="T25" fmla="*/ 3158 h 57785"/>
              <a:gd name="T26" fmla="*/ 5711 w 57784"/>
              <a:gd name="T27" fmla="*/ 2042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9" name="bk object 272"/>
          <p:cNvSpPr>
            <a:spLocks/>
          </p:cNvSpPr>
          <p:nvPr/>
        </p:nvSpPr>
        <p:spPr bwMode="auto">
          <a:xfrm>
            <a:off x="8986838" y="263842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2 w 57784"/>
              <a:gd name="T15" fmla="*/ 5512 h 57785"/>
              <a:gd name="T16" fmla="*/ 2233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0" name="bk object 273"/>
          <p:cNvSpPr>
            <a:spLocks/>
          </p:cNvSpPr>
          <p:nvPr/>
        </p:nvSpPr>
        <p:spPr bwMode="auto">
          <a:xfrm>
            <a:off x="1006475" y="2687638"/>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3 w 57785"/>
              <a:gd name="T19" fmla="*/ 4761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1" name="bk object 274"/>
          <p:cNvSpPr>
            <a:spLocks/>
          </p:cNvSpPr>
          <p:nvPr/>
        </p:nvSpPr>
        <p:spPr bwMode="auto">
          <a:xfrm>
            <a:off x="1174750" y="275907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3 h 57785"/>
              <a:gd name="T12" fmla="*/ 659 w 57785"/>
              <a:gd name="T13" fmla="*/ 4780 h 57785"/>
              <a:gd name="T14" fmla="*/ 1561 w 57785"/>
              <a:gd name="T15" fmla="*/ 5512 h 57785"/>
              <a:gd name="T16" fmla="*/ 2678 w 57785"/>
              <a:gd name="T17" fmla="*/ 5836 h 57785"/>
              <a:gd name="T18" fmla="*/ 3793 w 57785"/>
              <a:gd name="T19" fmla="*/ 5711 h 57785"/>
              <a:gd name="T20" fmla="*/ 4780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2" name="bk object 275"/>
          <p:cNvSpPr>
            <a:spLocks/>
          </p:cNvSpPr>
          <p:nvPr/>
        </p:nvSpPr>
        <p:spPr bwMode="auto">
          <a:xfrm>
            <a:off x="1366838" y="2843213"/>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3" name="bk object 276"/>
          <p:cNvSpPr>
            <a:spLocks/>
          </p:cNvSpPr>
          <p:nvPr/>
        </p:nvSpPr>
        <p:spPr bwMode="auto">
          <a:xfrm>
            <a:off x="1579563" y="2936875"/>
            <a:ext cx="26987" cy="26988"/>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8 h 57784"/>
              <a:gd name="T10" fmla="*/ 125 w 57785"/>
              <a:gd name="T11" fmla="*/ 3793 h 57784"/>
              <a:gd name="T12" fmla="*/ 658 w 57785"/>
              <a:gd name="T13" fmla="*/ 4780 h 57784"/>
              <a:gd name="T14" fmla="*/ 1561 w 57785"/>
              <a:gd name="T15" fmla="*/ 5512 h 57784"/>
              <a:gd name="T16" fmla="*/ 2677 w 57785"/>
              <a:gd name="T17" fmla="*/ 5836 h 57784"/>
              <a:gd name="T18" fmla="*/ 3792 w 57785"/>
              <a:gd name="T19" fmla="*/ 5711 h 57784"/>
              <a:gd name="T20" fmla="*/ 4779 w 57785"/>
              <a:gd name="T21" fmla="*/ 5177 h 57784"/>
              <a:gd name="T22" fmla="*/ 5511 w 57785"/>
              <a:gd name="T23" fmla="*/ 4274 h 57784"/>
              <a:gd name="T24" fmla="*/ 5835 w 57785"/>
              <a:gd name="T25" fmla="*/ 3158 h 57784"/>
              <a:gd name="T26" fmla="*/ 5710 w 57785"/>
              <a:gd name="T27" fmla="*/ 2042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4" name="bk object 277"/>
          <p:cNvSpPr>
            <a:spLocks/>
          </p:cNvSpPr>
          <p:nvPr/>
        </p:nvSpPr>
        <p:spPr bwMode="auto">
          <a:xfrm>
            <a:off x="1814513" y="3040063"/>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2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3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5" name="bk object 278"/>
          <p:cNvSpPr>
            <a:spLocks/>
          </p:cNvSpPr>
          <p:nvPr/>
        </p:nvSpPr>
        <p:spPr bwMode="auto">
          <a:xfrm>
            <a:off x="2070100" y="314801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2 h 57784"/>
              <a:gd name="T12" fmla="*/ 549 w 57785"/>
              <a:gd name="T13" fmla="*/ 4780 h 57784"/>
              <a:gd name="T14" fmla="*/ 1302 w 57785"/>
              <a:gd name="T15" fmla="*/ 5511 h 57784"/>
              <a:gd name="T16" fmla="*/ 2232 w 57785"/>
              <a:gd name="T17" fmla="*/ 5836 h 57784"/>
              <a:gd name="T18" fmla="*/ 3162 w 57785"/>
              <a:gd name="T19" fmla="*/ 5710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6" name="bk object 279"/>
          <p:cNvSpPr>
            <a:spLocks/>
          </p:cNvSpPr>
          <p:nvPr/>
        </p:nvSpPr>
        <p:spPr bwMode="auto">
          <a:xfrm>
            <a:off x="2346325" y="3260725"/>
            <a:ext cx="25400" cy="26988"/>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8 h 57784"/>
              <a:gd name="T10" fmla="*/ 104 w 57785"/>
              <a:gd name="T11" fmla="*/ 3793 h 57784"/>
              <a:gd name="T12" fmla="*/ 549 w 57785"/>
              <a:gd name="T13" fmla="*/ 4780 h 57784"/>
              <a:gd name="T14" fmla="*/ 1302 w 57785"/>
              <a:gd name="T15" fmla="*/ 5512 h 57784"/>
              <a:gd name="T16" fmla="*/ 2232 w 57785"/>
              <a:gd name="T17" fmla="*/ 5836 h 57784"/>
              <a:gd name="T18" fmla="*/ 3162 w 57785"/>
              <a:gd name="T19" fmla="*/ 5711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7" name="bk object 280"/>
          <p:cNvSpPr>
            <a:spLocks/>
          </p:cNvSpPr>
          <p:nvPr/>
        </p:nvSpPr>
        <p:spPr bwMode="auto">
          <a:xfrm>
            <a:off x="2641600" y="3375025"/>
            <a:ext cx="26988" cy="25400"/>
          </a:xfrm>
          <a:custGeom>
            <a:avLst/>
            <a:gdLst>
              <a:gd name="T0" fmla="*/ 3158 w 57785"/>
              <a:gd name="T1" fmla="*/ 0 h 57784"/>
              <a:gd name="T2" fmla="*/ 2042 w 57785"/>
              <a:gd name="T3" fmla="*/ 104 h 57784"/>
              <a:gd name="T4" fmla="*/ 1056 w 57785"/>
              <a:gd name="T5" fmla="*/ 549 h 57784"/>
              <a:gd name="T6" fmla="*/ 324 w 57785"/>
              <a:gd name="T7" fmla="*/ 1301 h 57784"/>
              <a:gd name="T8" fmla="*/ 0 w 57785"/>
              <a:gd name="T9" fmla="*/ 2232 h 57784"/>
              <a:gd name="T10" fmla="*/ 125 w 57785"/>
              <a:gd name="T11" fmla="*/ 3161 h 57784"/>
              <a:gd name="T12" fmla="*/ 659 w 57785"/>
              <a:gd name="T13" fmla="*/ 3984 h 57784"/>
              <a:gd name="T14" fmla="*/ 1561 w 57785"/>
              <a:gd name="T15" fmla="*/ 4594 h 57784"/>
              <a:gd name="T16" fmla="*/ 2678 w 57785"/>
              <a:gd name="T17" fmla="*/ 4865 h 57784"/>
              <a:gd name="T18" fmla="*/ 3793 w 57785"/>
              <a:gd name="T19" fmla="*/ 4761 h 57784"/>
              <a:gd name="T20" fmla="*/ 4780 w 57785"/>
              <a:gd name="T21" fmla="*/ 4315 h 57784"/>
              <a:gd name="T22" fmla="*/ 5512 w 57785"/>
              <a:gd name="T23" fmla="*/ 3562 h 57784"/>
              <a:gd name="T24" fmla="*/ 5836 w 57785"/>
              <a:gd name="T25" fmla="*/ 2632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8" name="bk object 281"/>
          <p:cNvSpPr>
            <a:spLocks/>
          </p:cNvSpPr>
          <p:nvPr/>
        </p:nvSpPr>
        <p:spPr bwMode="auto">
          <a:xfrm>
            <a:off x="2955925" y="3487738"/>
            <a:ext cx="26988" cy="26987"/>
          </a:xfrm>
          <a:custGeom>
            <a:avLst/>
            <a:gdLst>
              <a:gd name="T0" fmla="*/ 3158 w 57784"/>
              <a:gd name="T1" fmla="*/ 0 h 57784"/>
              <a:gd name="T2" fmla="*/ 2042 w 57784"/>
              <a:gd name="T3" fmla="*/ 125 h 57784"/>
              <a:gd name="T4" fmla="*/ 1056 w 57784"/>
              <a:gd name="T5" fmla="*/ 658 h 57784"/>
              <a:gd name="T6" fmla="*/ 324 w 57784"/>
              <a:gd name="T7" fmla="*/ 1560 h 57784"/>
              <a:gd name="T8" fmla="*/ 0 w 57784"/>
              <a:gd name="T9" fmla="*/ 2676 h 57784"/>
              <a:gd name="T10" fmla="*/ 125 w 57784"/>
              <a:gd name="T11" fmla="*/ 3791 h 57784"/>
              <a:gd name="T12" fmla="*/ 659 w 57784"/>
              <a:gd name="T13" fmla="*/ 4779 h 57784"/>
              <a:gd name="T14" fmla="*/ 1561 w 57784"/>
              <a:gd name="T15" fmla="*/ 5510 h 57784"/>
              <a:gd name="T16" fmla="*/ 2678 w 57784"/>
              <a:gd name="T17" fmla="*/ 5835 h 57784"/>
              <a:gd name="T18" fmla="*/ 3792 w 57784"/>
              <a:gd name="T19" fmla="*/ 5710 h 57784"/>
              <a:gd name="T20" fmla="*/ 4780 w 57784"/>
              <a:gd name="T21" fmla="*/ 5176 h 57784"/>
              <a:gd name="T22" fmla="*/ 5512 w 57784"/>
              <a:gd name="T23" fmla="*/ 4273 h 57784"/>
              <a:gd name="T24" fmla="*/ 5836 w 57784"/>
              <a:gd name="T25" fmla="*/ 3157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9" name="bk object 282"/>
          <p:cNvSpPr>
            <a:spLocks/>
          </p:cNvSpPr>
          <p:nvPr/>
        </p:nvSpPr>
        <p:spPr bwMode="auto">
          <a:xfrm>
            <a:off x="3287713" y="3598863"/>
            <a:ext cx="26987" cy="25400"/>
          </a:xfrm>
          <a:custGeom>
            <a:avLst/>
            <a:gdLst>
              <a:gd name="T0" fmla="*/ 3158 w 57784"/>
              <a:gd name="T1" fmla="*/ 0 h 57784"/>
              <a:gd name="T2" fmla="*/ 2043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0" name="bk object 283"/>
          <p:cNvSpPr>
            <a:spLocks/>
          </p:cNvSpPr>
          <p:nvPr/>
        </p:nvSpPr>
        <p:spPr bwMode="auto">
          <a:xfrm>
            <a:off x="3636963" y="3702050"/>
            <a:ext cx="25400" cy="26988"/>
          </a:xfrm>
          <a:custGeom>
            <a:avLst/>
            <a:gdLst>
              <a:gd name="T0" fmla="*/ 2632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2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1" name="bk object 284"/>
          <p:cNvSpPr>
            <a:spLocks/>
          </p:cNvSpPr>
          <p:nvPr/>
        </p:nvSpPr>
        <p:spPr bwMode="auto">
          <a:xfrm>
            <a:off x="3997325" y="379888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2" name="bk object 285"/>
          <p:cNvSpPr>
            <a:spLocks/>
          </p:cNvSpPr>
          <p:nvPr/>
        </p:nvSpPr>
        <p:spPr bwMode="auto">
          <a:xfrm>
            <a:off x="4370388" y="388302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3" name="bk object 286"/>
          <p:cNvSpPr>
            <a:spLocks/>
          </p:cNvSpPr>
          <p:nvPr/>
        </p:nvSpPr>
        <p:spPr bwMode="auto">
          <a:xfrm>
            <a:off x="4752975" y="39544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4" name="bk object 287"/>
          <p:cNvSpPr>
            <a:spLocks/>
          </p:cNvSpPr>
          <p:nvPr/>
        </p:nvSpPr>
        <p:spPr bwMode="auto">
          <a:xfrm>
            <a:off x="5138738" y="40068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5" name="bk object 288"/>
          <p:cNvSpPr>
            <a:spLocks/>
          </p:cNvSpPr>
          <p:nvPr/>
        </p:nvSpPr>
        <p:spPr bwMode="auto">
          <a:xfrm>
            <a:off x="5524500" y="40401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6" name="bk object 289"/>
          <p:cNvSpPr>
            <a:spLocks/>
          </p:cNvSpPr>
          <p:nvPr/>
        </p:nvSpPr>
        <p:spPr bwMode="auto">
          <a:xfrm>
            <a:off x="5907088" y="4049713"/>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69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7" name="bk object 290"/>
          <p:cNvSpPr>
            <a:spLocks/>
          </p:cNvSpPr>
          <p:nvPr/>
        </p:nvSpPr>
        <p:spPr bwMode="auto">
          <a:xfrm>
            <a:off x="6284913" y="403383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8" name="bk object 291"/>
          <p:cNvSpPr>
            <a:spLocks/>
          </p:cNvSpPr>
          <p:nvPr/>
        </p:nvSpPr>
        <p:spPr bwMode="auto">
          <a:xfrm>
            <a:off x="6654800" y="39941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9" name="bk object 292"/>
          <p:cNvSpPr>
            <a:spLocks/>
          </p:cNvSpPr>
          <p:nvPr/>
        </p:nvSpPr>
        <p:spPr bwMode="auto">
          <a:xfrm>
            <a:off x="7015163" y="3927475"/>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0" name="bk object 293"/>
          <p:cNvSpPr>
            <a:spLocks/>
          </p:cNvSpPr>
          <p:nvPr/>
        </p:nvSpPr>
        <p:spPr bwMode="auto">
          <a:xfrm>
            <a:off x="7366000" y="38354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1" name="bk object 294"/>
          <p:cNvSpPr>
            <a:spLocks/>
          </p:cNvSpPr>
          <p:nvPr/>
        </p:nvSpPr>
        <p:spPr bwMode="auto">
          <a:xfrm>
            <a:off x="7705725" y="37163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2" name="bk object 295"/>
          <p:cNvSpPr>
            <a:spLocks/>
          </p:cNvSpPr>
          <p:nvPr/>
        </p:nvSpPr>
        <p:spPr bwMode="auto">
          <a:xfrm>
            <a:off x="8032750" y="357028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3" name="bk object 296"/>
          <p:cNvSpPr>
            <a:spLocks/>
          </p:cNvSpPr>
          <p:nvPr/>
        </p:nvSpPr>
        <p:spPr bwMode="auto">
          <a:xfrm>
            <a:off x="8348663" y="3392488"/>
            <a:ext cx="26987" cy="25400"/>
          </a:xfrm>
          <a:custGeom>
            <a:avLst/>
            <a:gdLst>
              <a:gd name="T0" fmla="*/ 3158 w 57784"/>
              <a:gd name="T1" fmla="*/ 0 h 57784"/>
              <a:gd name="T2" fmla="*/ 2043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80 w 57784"/>
              <a:gd name="T21" fmla="*/ 4316 h 57784"/>
              <a:gd name="T22" fmla="*/ 5511 w 57784"/>
              <a:gd name="T23" fmla="*/ 3564 h 57784"/>
              <a:gd name="T24" fmla="*/ 5835 w 57784"/>
              <a:gd name="T25" fmla="*/ 2633 h 57784"/>
              <a:gd name="T26" fmla="*/ 5710 w 57784"/>
              <a:gd name="T27" fmla="*/ 1704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4" name="bk object 297"/>
          <p:cNvSpPr>
            <a:spLocks/>
          </p:cNvSpPr>
          <p:nvPr/>
        </p:nvSpPr>
        <p:spPr bwMode="auto">
          <a:xfrm>
            <a:off x="8648700" y="3179763"/>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6 h 57784"/>
              <a:gd name="T18" fmla="*/ 3793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5" name="bk object 298"/>
          <p:cNvSpPr>
            <a:spLocks/>
          </p:cNvSpPr>
          <p:nvPr/>
        </p:nvSpPr>
        <p:spPr bwMode="auto">
          <a:xfrm>
            <a:off x="8932863" y="292735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9 w 57784"/>
              <a:gd name="T13" fmla="*/ 4780 h 57785"/>
              <a:gd name="T14" fmla="*/ 1302 w 57784"/>
              <a:gd name="T15" fmla="*/ 5512 h 57785"/>
              <a:gd name="T16" fmla="*/ 2232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6" name="bk object 299"/>
          <p:cNvSpPr>
            <a:spLocks/>
          </p:cNvSpPr>
          <p:nvPr/>
        </p:nvSpPr>
        <p:spPr bwMode="auto">
          <a:xfrm>
            <a:off x="1314450" y="2874963"/>
            <a:ext cx="26988" cy="25400"/>
          </a:xfrm>
          <a:custGeom>
            <a:avLst/>
            <a:gdLst>
              <a:gd name="T0" fmla="*/ 3158 w 57785"/>
              <a:gd name="T1" fmla="*/ 0 h 57785"/>
              <a:gd name="T2" fmla="*/ 2043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3 w 57785"/>
              <a:gd name="T19" fmla="*/ 4761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7" name="bk object 300"/>
          <p:cNvSpPr>
            <a:spLocks/>
          </p:cNvSpPr>
          <p:nvPr/>
        </p:nvSpPr>
        <p:spPr bwMode="auto">
          <a:xfrm>
            <a:off x="1482725" y="2944813"/>
            <a:ext cx="25400" cy="26987"/>
          </a:xfrm>
          <a:custGeom>
            <a:avLst/>
            <a:gdLst>
              <a:gd name="T0" fmla="*/ 2633 w 57785"/>
              <a:gd name="T1" fmla="*/ 0 h 57784"/>
              <a:gd name="T2" fmla="*/ 1703 w 57785"/>
              <a:gd name="T3" fmla="*/ 124 h 57784"/>
              <a:gd name="T4" fmla="*/ 880 w 57785"/>
              <a:gd name="T5" fmla="*/ 658 h 57784"/>
              <a:gd name="T6" fmla="*/ 270 w 57785"/>
              <a:gd name="T7" fmla="*/ 1561 h 57784"/>
              <a:gd name="T8" fmla="*/ 0 w 57785"/>
              <a:gd name="T9" fmla="*/ 2677 h 57784"/>
              <a:gd name="T10" fmla="*/ 104 w 57785"/>
              <a:gd name="T11" fmla="*/ 3792 h 57784"/>
              <a:gd name="T12" fmla="*/ 549 w 57785"/>
              <a:gd name="T13" fmla="*/ 4779 h 57784"/>
              <a:gd name="T14" fmla="*/ 1302 w 57785"/>
              <a:gd name="T15" fmla="*/ 5511 h 57784"/>
              <a:gd name="T16" fmla="*/ 2232 w 57785"/>
              <a:gd name="T17" fmla="*/ 5835 h 57784"/>
              <a:gd name="T18" fmla="*/ 3162 w 57785"/>
              <a:gd name="T19" fmla="*/ 5710 h 57784"/>
              <a:gd name="T20" fmla="*/ 3985 w 57785"/>
              <a:gd name="T21" fmla="*/ 5177 h 57784"/>
              <a:gd name="T22" fmla="*/ 4595 w 57785"/>
              <a:gd name="T23" fmla="*/ 4273 h 57784"/>
              <a:gd name="T24" fmla="*/ 4865 w 57785"/>
              <a:gd name="T25" fmla="*/ 3158 h 57784"/>
              <a:gd name="T26" fmla="*/ 4761 w 57785"/>
              <a:gd name="T27" fmla="*/ 2043 h 57784"/>
              <a:gd name="T28" fmla="*/ 4316 w 57785"/>
              <a:gd name="T29" fmla="*/ 1056 h 57784"/>
              <a:gd name="T30" fmla="*/ 3563 w 57785"/>
              <a:gd name="T31" fmla="*/ 325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8" name="bk object 301"/>
          <p:cNvSpPr>
            <a:spLocks/>
          </p:cNvSpPr>
          <p:nvPr/>
        </p:nvSpPr>
        <p:spPr bwMode="auto">
          <a:xfrm>
            <a:off x="1673225" y="302736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2 h 57784"/>
              <a:gd name="T12" fmla="*/ 549 w 57785"/>
              <a:gd name="T13" fmla="*/ 4780 h 57784"/>
              <a:gd name="T14" fmla="*/ 1302 w 57785"/>
              <a:gd name="T15" fmla="*/ 5511 h 57784"/>
              <a:gd name="T16" fmla="*/ 2232 w 57785"/>
              <a:gd name="T17" fmla="*/ 5835 h 57784"/>
              <a:gd name="T18" fmla="*/ 3162 w 57785"/>
              <a:gd name="T19" fmla="*/ 5710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5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9" name="bk object 302"/>
          <p:cNvSpPr>
            <a:spLocks/>
          </p:cNvSpPr>
          <p:nvPr/>
        </p:nvSpPr>
        <p:spPr bwMode="auto">
          <a:xfrm>
            <a:off x="1884363" y="3119438"/>
            <a:ext cx="26987" cy="26987"/>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7 h 57784"/>
              <a:gd name="T10" fmla="*/ 125 w 57785"/>
              <a:gd name="T11" fmla="*/ 3793 h 57784"/>
              <a:gd name="T12" fmla="*/ 658 w 57785"/>
              <a:gd name="T13" fmla="*/ 4780 h 57784"/>
              <a:gd name="T14" fmla="*/ 1561 w 57785"/>
              <a:gd name="T15" fmla="*/ 5511 h 57784"/>
              <a:gd name="T16" fmla="*/ 2677 w 57785"/>
              <a:gd name="T17" fmla="*/ 5835 h 57784"/>
              <a:gd name="T18" fmla="*/ 3792 w 57785"/>
              <a:gd name="T19" fmla="*/ 5710 h 57784"/>
              <a:gd name="T20" fmla="*/ 4779 w 57785"/>
              <a:gd name="T21" fmla="*/ 5177 h 57784"/>
              <a:gd name="T22" fmla="*/ 5511 w 57785"/>
              <a:gd name="T23" fmla="*/ 4274 h 57784"/>
              <a:gd name="T24" fmla="*/ 5835 w 57785"/>
              <a:gd name="T25" fmla="*/ 3158 h 57784"/>
              <a:gd name="T26" fmla="*/ 5710 w 57785"/>
              <a:gd name="T27" fmla="*/ 2042 h 57784"/>
              <a:gd name="T28" fmla="*/ 5176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0" name="bk object 303"/>
          <p:cNvSpPr>
            <a:spLocks/>
          </p:cNvSpPr>
          <p:nvPr/>
        </p:nvSpPr>
        <p:spPr bwMode="auto">
          <a:xfrm>
            <a:off x="2119313" y="3217863"/>
            <a:ext cx="26987" cy="26987"/>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7 h 57784"/>
              <a:gd name="T10" fmla="*/ 125 w 57785"/>
              <a:gd name="T11" fmla="*/ 3793 h 57784"/>
              <a:gd name="T12" fmla="*/ 658 w 57785"/>
              <a:gd name="T13" fmla="*/ 4780 h 57784"/>
              <a:gd name="T14" fmla="*/ 1561 w 57785"/>
              <a:gd name="T15" fmla="*/ 5511 h 57784"/>
              <a:gd name="T16" fmla="*/ 2677 w 57785"/>
              <a:gd name="T17" fmla="*/ 5835 h 57784"/>
              <a:gd name="T18" fmla="*/ 3792 w 57785"/>
              <a:gd name="T19" fmla="*/ 5710 h 57784"/>
              <a:gd name="T20" fmla="*/ 4779 w 57785"/>
              <a:gd name="T21" fmla="*/ 5177 h 57784"/>
              <a:gd name="T22" fmla="*/ 5511 w 57785"/>
              <a:gd name="T23" fmla="*/ 4274 h 57784"/>
              <a:gd name="T24" fmla="*/ 5835 w 57785"/>
              <a:gd name="T25" fmla="*/ 3158 h 57784"/>
              <a:gd name="T26" fmla="*/ 5710 w 57785"/>
              <a:gd name="T27" fmla="*/ 2043 h 57784"/>
              <a:gd name="T28" fmla="*/ 5176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1" name="bk object 304"/>
          <p:cNvSpPr>
            <a:spLocks/>
          </p:cNvSpPr>
          <p:nvPr/>
        </p:nvSpPr>
        <p:spPr bwMode="auto">
          <a:xfrm>
            <a:off x="2374900" y="3322638"/>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2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3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2" name="bk object 305"/>
          <p:cNvSpPr>
            <a:spLocks/>
          </p:cNvSpPr>
          <p:nvPr/>
        </p:nvSpPr>
        <p:spPr bwMode="auto">
          <a:xfrm>
            <a:off x="2649538" y="3429000"/>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3 h 57784"/>
              <a:gd name="T10" fmla="*/ 104 w 57785"/>
              <a:gd name="T11" fmla="*/ 3162 h 57784"/>
              <a:gd name="T12" fmla="*/ 549 w 57785"/>
              <a:gd name="T13" fmla="*/ 3985 h 57784"/>
              <a:gd name="T14" fmla="*/ 1302 w 57785"/>
              <a:gd name="T15" fmla="*/ 4595 h 57784"/>
              <a:gd name="T16" fmla="*/ 2232 w 57785"/>
              <a:gd name="T17" fmla="*/ 4865 h 57784"/>
              <a:gd name="T18" fmla="*/ 3161 w 57785"/>
              <a:gd name="T19" fmla="*/ 4761 h 57784"/>
              <a:gd name="T20" fmla="*/ 3984 w 57785"/>
              <a:gd name="T21" fmla="*/ 4316 h 57784"/>
              <a:gd name="T22" fmla="*/ 4595 w 57785"/>
              <a:gd name="T23" fmla="*/ 3564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3" name="bk object 306"/>
          <p:cNvSpPr>
            <a:spLocks/>
          </p:cNvSpPr>
          <p:nvPr/>
        </p:nvSpPr>
        <p:spPr bwMode="auto">
          <a:xfrm>
            <a:off x="2943225" y="3535363"/>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8 w 57784"/>
              <a:gd name="T17" fmla="*/ 5835 h 57784"/>
              <a:gd name="T18" fmla="*/ 3793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4" name="bk object 307"/>
          <p:cNvSpPr>
            <a:spLocks/>
          </p:cNvSpPr>
          <p:nvPr/>
        </p:nvSpPr>
        <p:spPr bwMode="auto">
          <a:xfrm>
            <a:off x="3255963" y="36401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5" name="bk object 308"/>
          <p:cNvSpPr>
            <a:spLocks/>
          </p:cNvSpPr>
          <p:nvPr/>
        </p:nvSpPr>
        <p:spPr bwMode="auto">
          <a:xfrm>
            <a:off x="3582988" y="3740150"/>
            <a:ext cx="26987" cy="26988"/>
          </a:xfrm>
          <a:custGeom>
            <a:avLst/>
            <a:gdLst>
              <a:gd name="T0" fmla="*/ 3158 w 57784"/>
              <a:gd name="T1" fmla="*/ 0 h 57784"/>
              <a:gd name="T2" fmla="*/ 2042 w 57784"/>
              <a:gd name="T3" fmla="*/ 125 h 57784"/>
              <a:gd name="T4" fmla="*/ 1055 w 57784"/>
              <a:gd name="T5" fmla="*/ 658 h 57784"/>
              <a:gd name="T6" fmla="*/ 324 w 57784"/>
              <a:gd name="T7" fmla="*/ 1560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0 h 57784"/>
              <a:gd name="T20" fmla="*/ 4779 w 57784"/>
              <a:gd name="T21" fmla="*/ 5176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6" name="bk object 309"/>
          <p:cNvSpPr>
            <a:spLocks/>
          </p:cNvSpPr>
          <p:nvPr/>
        </p:nvSpPr>
        <p:spPr bwMode="auto">
          <a:xfrm>
            <a:off x="3925888" y="383381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6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7" name="bk object 310"/>
          <p:cNvSpPr>
            <a:spLocks/>
          </p:cNvSpPr>
          <p:nvPr/>
        </p:nvSpPr>
        <p:spPr bwMode="auto">
          <a:xfrm>
            <a:off x="4279900" y="39179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8" name="bk object 311"/>
          <p:cNvSpPr>
            <a:spLocks/>
          </p:cNvSpPr>
          <p:nvPr/>
        </p:nvSpPr>
        <p:spPr bwMode="auto">
          <a:xfrm>
            <a:off x="4645025" y="3990975"/>
            <a:ext cx="25400" cy="26988"/>
          </a:xfrm>
          <a:custGeom>
            <a:avLst/>
            <a:gdLst>
              <a:gd name="T0" fmla="*/ 2632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2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9" name="bk object 312"/>
          <p:cNvSpPr>
            <a:spLocks/>
          </p:cNvSpPr>
          <p:nvPr/>
        </p:nvSpPr>
        <p:spPr bwMode="auto">
          <a:xfrm>
            <a:off x="5016500" y="4049713"/>
            <a:ext cx="26988" cy="26987"/>
          </a:xfrm>
          <a:custGeom>
            <a:avLst/>
            <a:gdLst>
              <a:gd name="T0" fmla="*/ 3158 w 57784"/>
              <a:gd name="T1" fmla="*/ 0 h 57784"/>
              <a:gd name="T2" fmla="*/ 2042 w 57784"/>
              <a:gd name="T3" fmla="*/ 125 h 57784"/>
              <a:gd name="T4" fmla="*/ 1056 w 57784"/>
              <a:gd name="T5" fmla="*/ 658 h 57784"/>
              <a:gd name="T6" fmla="*/ 324 w 57784"/>
              <a:gd name="T7" fmla="*/ 1560 h 57784"/>
              <a:gd name="T8" fmla="*/ 0 w 57784"/>
              <a:gd name="T9" fmla="*/ 2676 h 57784"/>
              <a:gd name="T10" fmla="*/ 125 w 57784"/>
              <a:gd name="T11" fmla="*/ 3791 h 57784"/>
              <a:gd name="T12" fmla="*/ 659 w 57784"/>
              <a:gd name="T13" fmla="*/ 4779 h 57784"/>
              <a:gd name="T14" fmla="*/ 1561 w 57784"/>
              <a:gd name="T15" fmla="*/ 5510 h 57784"/>
              <a:gd name="T16" fmla="*/ 2678 w 57784"/>
              <a:gd name="T17" fmla="*/ 5835 h 57784"/>
              <a:gd name="T18" fmla="*/ 3792 w 57784"/>
              <a:gd name="T19" fmla="*/ 5710 h 57784"/>
              <a:gd name="T20" fmla="*/ 4780 w 57784"/>
              <a:gd name="T21" fmla="*/ 5176 h 57784"/>
              <a:gd name="T22" fmla="*/ 5512 w 57784"/>
              <a:gd name="T23" fmla="*/ 4273 h 57784"/>
              <a:gd name="T24" fmla="*/ 5836 w 57784"/>
              <a:gd name="T25" fmla="*/ 3157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0" name="bk object 313"/>
          <p:cNvSpPr>
            <a:spLocks/>
          </p:cNvSpPr>
          <p:nvPr/>
        </p:nvSpPr>
        <p:spPr bwMode="auto">
          <a:xfrm>
            <a:off x="5392738" y="40909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1" name="bk object 314"/>
          <p:cNvSpPr>
            <a:spLocks/>
          </p:cNvSpPr>
          <p:nvPr/>
        </p:nvSpPr>
        <p:spPr bwMode="auto">
          <a:xfrm>
            <a:off x="5768975" y="41100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2" name="bk object 315"/>
          <p:cNvSpPr>
            <a:spLocks/>
          </p:cNvSpPr>
          <p:nvPr/>
        </p:nvSpPr>
        <p:spPr bwMode="auto">
          <a:xfrm>
            <a:off x="6142038" y="4108450"/>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3" name="bk object 316"/>
          <p:cNvSpPr>
            <a:spLocks/>
          </p:cNvSpPr>
          <p:nvPr/>
        </p:nvSpPr>
        <p:spPr bwMode="auto">
          <a:xfrm>
            <a:off x="6510338" y="4083050"/>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4" name="bk object 317"/>
          <p:cNvSpPr>
            <a:spLocks/>
          </p:cNvSpPr>
          <p:nvPr/>
        </p:nvSpPr>
        <p:spPr bwMode="auto">
          <a:xfrm>
            <a:off x="6873875" y="40322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5" name="bk object 318"/>
          <p:cNvSpPr>
            <a:spLocks/>
          </p:cNvSpPr>
          <p:nvPr/>
        </p:nvSpPr>
        <p:spPr bwMode="auto">
          <a:xfrm>
            <a:off x="7227888" y="39576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3 w 57784"/>
              <a:gd name="T17" fmla="*/ 5836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6" name="bk object 319"/>
          <p:cNvSpPr>
            <a:spLocks/>
          </p:cNvSpPr>
          <p:nvPr/>
        </p:nvSpPr>
        <p:spPr bwMode="auto">
          <a:xfrm>
            <a:off x="7572375" y="38592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7" name="bk object 320"/>
          <p:cNvSpPr>
            <a:spLocks/>
          </p:cNvSpPr>
          <p:nvPr/>
        </p:nvSpPr>
        <p:spPr bwMode="auto">
          <a:xfrm>
            <a:off x="7908925" y="373380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8" name="bk object 321"/>
          <p:cNvSpPr>
            <a:spLocks/>
          </p:cNvSpPr>
          <p:nvPr/>
        </p:nvSpPr>
        <p:spPr bwMode="auto">
          <a:xfrm>
            <a:off x="8235950" y="35798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9" name="bk object 322"/>
          <p:cNvSpPr>
            <a:spLocks/>
          </p:cNvSpPr>
          <p:nvPr/>
        </p:nvSpPr>
        <p:spPr bwMode="auto">
          <a:xfrm>
            <a:off x="8551863" y="33940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0" name="bk object 323"/>
          <p:cNvSpPr>
            <a:spLocks/>
          </p:cNvSpPr>
          <p:nvPr/>
        </p:nvSpPr>
        <p:spPr bwMode="auto">
          <a:xfrm>
            <a:off x="8851900" y="3173413"/>
            <a:ext cx="26988" cy="26987"/>
          </a:xfrm>
          <a:custGeom>
            <a:avLst/>
            <a:gdLst>
              <a:gd name="T0" fmla="*/ 3158 w 57784"/>
              <a:gd name="T1" fmla="*/ 0 h 57784"/>
              <a:gd name="T2" fmla="*/ 2043 w 57784"/>
              <a:gd name="T3" fmla="*/ 125 h 57784"/>
              <a:gd name="T4" fmla="*/ 1056 w 57784"/>
              <a:gd name="T5" fmla="*/ 658 h 57784"/>
              <a:gd name="T6" fmla="*/ 324 w 57784"/>
              <a:gd name="T7" fmla="*/ 1560 h 57784"/>
              <a:gd name="T8" fmla="*/ 0 w 57784"/>
              <a:gd name="T9" fmla="*/ 2676 h 57784"/>
              <a:gd name="T10" fmla="*/ 125 w 57784"/>
              <a:gd name="T11" fmla="*/ 3791 h 57784"/>
              <a:gd name="T12" fmla="*/ 659 w 57784"/>
              <a:gd name="T13" fmla="*/ 4779 h 57784"/>
              <a:gd name="T14" fmla="*/ 1561 w 57784"/>
              <a:gd name="T15" fmla="*/ 5510 h 57784"/>
              <a:gd name="T16" fmla="*/ 2678 w 57784"/>
              <a:gd name="T17" fmla="*/ 5835 h 57784"/>
              <a:gd name="T18" fmla="*/ 3793 w 57784"/>
              <a:gd name="T19" fmla="*/ 5710 h 57784"/>
              <a:gd name="T20" fmla="*/ 4780 w 57784"/>
              <a:gd name="T21" fmla="*/ 5176 h 57784"/>
              <a:gd name="T22" fmla="*/ 5512 w 57784"/>
              <a:gd name="T23" fmla="*/ 4273 h 57784"/>
              <a:gd name="T24" fmla="*/ 5836 w 57784"/>
              <a:gd name="T25" fmla="*/ 3157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1" name="bk object 324"/>
          <p:cNvSpPr>
            <a:spLocks/>
          </p:cNvSpPr>
          <p:nvPr/>
        </p:nvSpPr>
        <p:spPr bwMode="auto">
          <a:xfrm>
            <a:off x="1624013" y="3059113"/>
            <a:ext cx="26987" cy="26987"/>
          </a:xfrm>
          <a:custGeom>
            <a:avLst/>
            <a:gdLst>
              <a:gd name="T0" fmla="*/ 3158 w 57785"/>
              <a:gd name="T1" fmla="*/ 0 h 57784"/>
              <a:gd name="T2" fmla="*/ 2042 w 57785"/>
              <a:gd name="T3" fmla="*/ 125 h 57784"/>
              <a:gd name="T4" fmla="*/ 1055 w 57785"/>
              <a:gd name="T5" fmla="*/ 658 h 57784"/>
              <a:gd name="T6" fmla="*/ 324 w 57785"/>
              <a:gd name="T7" fmla="*/ 1561 h 57784"/>
              <a:gd name="T8" fmla="*/ 0 w 57785"/>
              <a:gd name="T9" fmla="*/ 2677 h 57784"/>
              <a:gd name="T10" fmla="*/ 125 w 57785"/>
              <a:gd name="T11" fmla="*/ 3792 h 57784"/>
              <a:gd name="T12" fmla="*/ 658 w 57785"/>
              <a:gd name="T13" fmla="*/ 4779 h 57784"/>
              <a:gd name="T14" fmla="*/ 1561 w 57785"/>
              <a:gd name="T15" fmla="*/ 5511 h 57784"/>
              <a:gd name="T16" fmla="*/ 2677 w 57785"/>
              <a:gd name="T17" fmla="*/ 5835 h 57784"/>
              <a:gd name="T18" fmla="*/ 3792 w 57785"/>
              <a:gd name="T19" fmla="*/ 5710 h 57784"/>
              <a:gd name="T20" fmla="*/ 4779 w 57785"/>
              <a:gd name="T21" fmla="*/ 5176 h 57784"/>
              <a:gd name="T22" fmla="*/ 5511 w 57785"/>
              <a:gd name="T23" fmla="*/ 4273 h 57784"/>
              <a:gd name="T24" fmla="*/ 5835 w 57785"/>
              <a:gd name="T25" fmla="*/ 3158 h 57784"/>
              <a:gd name="T26" fmla="*/ 5710 w 57785"/>
              <a:gd name="T27" fmla="*/ 2043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2" name="bk object 325"/>
          <p:cNvSpPr>
            <a:spLocks/>
          </p:cNvSpPr>
          <p:nvPr/>
        </p:nvSpPr>
        <p:spPr bwMode="auto">
          <a:xfrm>
            <a:off x="1790700" y="3128963"/>
            <a:ext cx="26988" cy="25400"/>
          </a:xfrm>
          <a:custGeom>
            <a:avLst/>
            <a:gdLst>
              <a:gd name="T0" fmla="*/ 3158 w 57785"/>
              <a:gd name="T1" fmla="*/ 0 h 57784"/>
              <a:gd name="T2" fmla="*/ 2042 w 57785"/>
              <a:gd name="T3" fmla="*/ 104 h 57784"/>
              <a:gd name="T4" fmla="*/ 1056 w 57785"/>
              <a:gd name="T5" fmla="*/ 549 h 57784"/>
              <a:gd name="T6" fmla="*/ 324 w 57785"/>
              <a:gd name="T7" fmla="*/ 1302 h 57784"/>
              <a:gd name="T8" fmla="*/ 0 w 57785"/>
              <a:gd name="T9" fmla="*/ 2232 h 57784"/>
              <a:gd name="T10" fmla="*/ 125 w 57785"/>
              <a:gd name="T11" fmla="*/ 3162 h 57784"/>
              <a:gd name="T12" fmla="*/ 659 w 57785"/>
              <a:gd name="T13" fmla="*/ 3985 h 57784"/>
              <a:gd name="T14" fmla="*/ 1561 w 57785"/>
              <a:gd name="T15" fmla="*/ 4595 h 57784"/>
              <a:gd name="T16" fmla="*/ 2678 w 57785"/>
              <a:gd name="T17" fmla="*/ 4865 h 57784"/>
              <a:gd name="T18" fmla="*/ 3793 w 57785"/>
              <a:gd name="T19" fmla="*/ 4761 h 57784"/>
              <a:gd name="T20" fmla="*/ 4780 w 57785"/>
              <a:gd name="T21" fmla="*/ 4316 h 57784"/>
              <a:gd name="T22" fmla="*/ 5512 w 57785"/>
              <a:gd name="T23" fmla="*/ 3563 h 57784"/>
              <a:gd name="T24" fmla="*/ 5836 w 57785"/>
              <a:gd name="T25" fmla="*/ 2633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3" name="bk object 326"/>
          <p:cNvSpPr>
            <a:spLocks/>
          </p:cNvSpPr>
          <p:nvPr/>
        </p:nvSpPr>
        <p:spPr bwMode="auto">
          <a:xfrm>
            <a:off x="1981200" y="3206750"/>
            <a:ext cx="25400" cy="26988"/>
          </a:xfrm>
          <a:custGeom>
            <a:avLst/>
            <a:gdLst>
              <a:gd name="T0" fmla="*/ 2633 w 57785"/>
              <a:gd name="T1" fmla="*/ 0 h 57784"/>
              <a:gd name="T2" fmla="*/ 1703 w 57785"/>
              <a:gd name="T3" fmla="*/ 125 h 57784"/>
              <a:gd name="T4" fmla="*/ 880 w 57785"/>
              <a:gd name="T5" fmla="*/ 658 h 57784"/>
              <a:gd name="T6" fmla="*/ 270 w 57785"/>
              <a:gd name="T7" fmla="*/ 1560 h 57784"/>
              <a:gd name="T8" fmla="*/ 0 w 57785"/>
              <a:gd name="T9" fmla="*/ 2677 h 57784"/>
              <a:gd name="T10" fmla="*/ 104 w 57785"/>
              <a:gd name="T11" fmla="*/ 3792 h 57784"/>
              <a:gd name="T12" fmla="*/ 549 w 57785"/>
              <a:gd name="T13" fmla="*/ 4779 h 57784"/>
              <a:gd name="T14" fmla="*/ 1302 w 57785"/>
              <a:gd name="T15" fmla="*/ 5511 h 57784"/>
              <a:gd name="T16" fmla="*/ 2232 w 57785"/>
              <a:gd name="T17" fmla="*/ 5835 h 57784"/>
              <a:gd name="T18" fmla="*/ 3162 w 57785"/>
              <a:gd name="T19" fmla="*/ 5710 h 57784"/>
              <a:gd name="T20" fmla="*/ 3985 w 57785"/>
              <a:gd name="T21" fmla="*/ 5176 h 57784"/>
              <a:gd name="T22" fmla="*/ 4595 w 57785"/>
              <a:gd name="T23" fmla="*/ 4274 h 57784"/>
              <a:gd name="T24" fmla="*/ 4865 w 57785"/>
              <a:gd name="T25" fmla="*/ 3158 h 57784"/>
              <a:gd name="T26" fmla="*/ 4761 w 57785"/>
              <a:gd name="T27" fmla="*/ 2042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4" name="bk object 327"/>
          <p:cNvSpPr>
            <a:spLocks/>
          </p:cNvSpPr>
          <p:nvPr/>
        </p:nvSpPr>
        <p:spPr bwMode="auto">
          <a:xfrm>
            <a:off x="2192338" y="3295650"/>
            <a:ext cx="26987" cy="25400"/>
          </a:xfrm>
          <a:custGeom>
            <a:avLst/>
            <a:gdLst>
              <a:gd name="T0" fmla="*/ 3158 w 57785"/>
              <a:gd name="T1" fmla="*/ 0 h 57784"/>
              <a:gd name="T2" fmla="*/ 2042 w 57785"/>
              <a:gd name="T3" fmla="*/ 104 h 57784"/>
              <a:gd name="T4" fmla="*/ 1055 w 57785"/>
              <a:gd name="T5" fmla="*/ 549 h 57784"/>
              <a:gd name="T6" fmla="*/ 324 w 57785"/>
              <a:gd name="T7" fmla="*/ 1302 h 57784"/>
              <a:gd name="T8" fmla="*/ 0 w 57785"/>
              <a:gd name="T9" fmla="*/ 2232 h 57784"/>
              <a:gd name="T10" fmla="*/ 125 w 57785"/>
              <a:gd name="T11" fmla="*/ 3162 h 57784"/>
              <a:gd name="T12" fmla="*/ 658 w 57785"/>
              <a:gd name="T13" fmla="*/ 3985 h 57784"/>
              <a:gd name="T14" fmla="*/ 1561 w 57785"/>
              <a:gd name="T15" fmla="*/ 4595 h 57784"/>
              <a:gd name="T16" fmla="*/ 2677 w 57785"/>
              <a:gd name="T17" fmla="*/ 4865 h 57784"/>
              <a:gd name="T18" fmla="*/ 3792 w 57785"/>
              <a:gd name="T19" fmla="*/ 4761 h 57784"/>
              <a:gd name="T20" fmla="*/ 4779 w 57785"/>
              <a:gd name="T21" fmla="*/ 4316 h 57784"/>
              <a:gd name="T22" fmla="*/ 5511 w 57785"/>
              <a:gd name="T23" fmla="*/ 3563 h 57784"/>
              <a:gd name="T24" fmla="*/ 5835 w 57785"/>
              <a:gd name="T25" fmla="*/ 2633 h 57784"/>
              <a:gd name="T26" fmla="*/ 5710 w 57785"/>
              <a:gd name="T27" fmla="*/ 1703 h 57784"/>
              <a:gd name="T28" fmla="*/ 5176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5" name="bk object 328"/>
          <p:cNvSpPr>
            <a:spLocks/>
          </p:cNvSpPr>
          <p:nvPr/>
        </p:nvSpPr>
        <p:spPr bwMode="auto">
          <a:xfrm>
            <a:off x="2425700" y="3387725"/>
            <a:ext cx="26988" cy="26988"/>
          </a:xfrm>
          <a:custGeom>
            <a:avLst/>
            <a:gdLst>
              <a:gd name="T0" fmla="*/ 3158 w 57785"/>
              <a:gd name="T1" fmla="*/ 0 h 57784"/>
              <a:gd name="T2" fmla="*/ 2042 w 57785"/>
              <a:gd name="T3" fmla="*/ 125 h 57784"/>
              <a:gd name="T4" fmla="*/ 1056 w 57785"/>
              <a:gd name="T5" fmla="*/ 658 h 57784"/>
              <a:gd name="T6" fmla="*/ 324 w 57785"/>
              <a:gd name="T7" fmla="*/ 1560 h 57784"/>
              <a:gd name="T8" fmla="*/ 0 w 57785"/>
              <a:gd name="T9" fmla="*/ 2677 h 57784"/>
              <a:gd name="T10" fmla="*/ 125 w 57785"/>
              <a:gd name="T11" fmla="*/ 3792 h 57784"/>
              <a:gd name="T12" fmla="*/ 659 w 57785"/>
              <a:gd name="T13" fmla="*/ 4779 h 57784"/>
              <a:gd name="T14" fmla="*/ 1561 w 57785"/>
              <a:gd name="T15" fmla="*/ 5511 h 57784"/>
              <a:gd name="T16" fmla="*/ 2678 w 57785"/>
              <a:gd name="T17" fmla="*/ 5835 h 57784"/>
              <a:gd name="T18" fmla="*/ 3792 w 57785"/>
              <a:gd name="T19" fmla="*/ 5710 h 57784"/>
              <a:gd name="T20" fmla="*/ 4779 w 57785"/>
              <a:gd name="T21" fmla="*/ 5176 h 57784"/>
              <a:gd name="T22" fmla="*/ 5512 w 57785"/>
              <a:gd name="T23" fmla="*/ 4274 h 57784"/>
              <a:gd name="T24" fmla="*/ 5836 w 57785"/>
              <a:gd name="T25" fmla="*/ 3158 h 57784"/>
              <a:gd name="T26" fmla="*/ 5711 w 57785"/>
              <a:gd name="T27" fmla="*/ 2042 h 57784"/>
              <a:gd name="T28" fmla="*/ 5177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6" name="bk object 329"/>
          <p:cNvSpPr>
            <a:spLocks/>
          </p:cNvSpPr>
          <p:nvPr/>
        </p:nvSpPr>
        <p:spPr bwMode="auto">
          <a:xfrm>
            <a:off x="2679700" y="3486150"/>
            <a:ext cx="26988" cy="25400"/>
          </a:xfrm>
          <a:custGeom>
            <a:avLst/>
            <a:gdLst>
              <a:gd name="T0" fmla="*/ 3158 w 57785"/>
              <a:gd name="T1" fmla="*/ 0 h 57784"/>
              <a:gd name="T2" fmla="*/ 2042 w 57785"/>
              <a:gd name="T3" fmla="*/ 104 h 57784"/>
              <a:gd name="T4" fmla="*/ 1056 w 57785"/>
              <a:gd name="T5" fmla="*/ 549 h 57784"/>
              <a:gd name="T6" fmla="*/ 324 w 57785"/>
              <a:gd name="T7" fmla="*/ 1302 h 57784"/>
              <a:gd name="T8" fmla="*/ 0 w 57785"/>
              <a:gd name="T9" fmla="*/ 2233 h 57784"/>
              <a:gd name="T10" fmla="*/ 125 w 57785"/>
              <a:gd name="T11" fmla="*/ 3162 h 57784"/>
              <a:gd name="T12" fmla="*/ 659 w 57785"/>
              <a:gd name="T13" fmla="*/ 3985 h 57784"/>
              <a:gd name="T14" fmla="*/ 1561 w 57785"/>
              <a:gd name="T15" fmla="*/ 4595 h 57784"/>
              <a:gd name="T16" fmla="*/ 2677 w 57785"/>
              <a:gd name="T17" fmla="*/ 4865 h 57784"/>
              <a:gd name="T18" fmla="*/ 3792 w 57785"/>
              <a:gd name="T19" fmla="*/ 4761 h 57784"/>
              <a:gd name="T20" fmla="*/ 4779 w 57785"/>
              <a:gd name="T21" fmla="*/ 4316 h 57784"/>
              <a:gd name="T22" fmla="*/ 5512 w 57785"/>
              <a:gd name="T23" fmla="*/ 3564 h 57784"/>
              <a:gd name="T24" fmla="*/ 5836 w 57785"/>
              <a:gd name="T25" fmla="*/ 2633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7" name="bk object 330"/>
          <p:cNvSpPr>
            <a:spLocks/>
          </p:cNvSpPr>
          <p:nvPr/>
        </p:nvSpPr>
        <p:spPr bwMode="auto">
          <a:xfrm>
            <a:off x="2952750" y="3584575"/>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2 w 57784"/>
              <a:gd name="T19" fmla="*/ 4761 h 57784"/>
              <a:gd name="T20" fmla="*/ 4780 w 57784"/>
              <a:gd name="T21" fmla="*/ 4316 h 57784"/>
              <a:gd name="T22" fmla="*/ 5512 w 57784"/>
              <a:gd name="T23" fmla="*/ 3562 h 57784"/>
              <a:gd name="T24" fmla="*/ 5836 w 57784"/>
              <a:gd name="T25" fmla="*/ 2632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8" name="bk object 331"/>
          <p:cNvSpPr>
            <a:spLocks/>
          </p:cNvSpPr>
          <p:nvPr/>
        </p:nvSpPr>
        <p:spPr bwMode="auto">
          <a:xfrm>
            <a:off x="3244850" y="36830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9" name="bk object 332"/>
          <p:cNvSpPr>
            <a:spLocks/>
          </p:cNvSpPr>
          <p:nvPr/>
        </p:nvSpPr>
        <p:spPr bwMode="auto">
          <a:xfrm>
            <a:off x="3551238" y="3776663"/>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6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0" name="bk object 333"/>
          <p:cNvSpPr>
            <a:spLocks/>
          </p:cNvSpPr>
          <p:nvPr/>
        </p:nvSpPr>
        <p:spPr bwMode="auto">
          <a:xfrm>
            <a:off x="3873500" y="38671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1" name="bk object 334"/>
          <p:cNvSpPr>
            <a:spLocks/>
          </p:cNvSpPr>
          <p:nvPr/>
        </p:nvSpPr>
        <p:spPr bwMode="auto">
          <a:xfrm>
            <a:off x="4210050" y="39497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2" name="bk object 335"/>
          <p:cNvSpPr>
            <a:spLocks/>
          </p:cNvSpPr>
          <p:nvPr/>
        </p:nvSpPr>
        <p:spPr bwMode="auto">
          <a:xfrm>
            <a:off x="4556125" y="4022725"/>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2 w 57784"/>
              <a:gd name="T23" fmla="*/ 4274 h 57784"/>
              <a:gd name="T24" fmla="*/ 5836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3" name="bk object 336"/>
          <p:cNvSpPr>
            <a:spLocks/>
          </p:cNvSpPr>
          <p:nvPr/>
        </p:nvSpPr>
        <p:spPr bwMode="auto">
          <a:xfrm>
            <a:off x="4911725" y="4084638"/>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4" name="bk object 337"/>
          <p:cNvSpPr>
            <a:spLocks/>
          </p:cNvSpPr>
          <p:nvPr/>
        </p:nvSpPr>
        <p:spPr bwMode="auto">
          <a:xfrm>
            <a:off x="5275263" y="4130675"/>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5" name="bk object 338"/>
          <p:cNvSpPr>
            <a:spLocks/>
          </p:cNvSpPr>
          <p:nvPr/>
        </p:nvSpPr>
        <p:spPr bwMode="auto">
          <a:xfrm>
            <a:off x="5641975" y="4159250"/>
            <a:ext cx="26988"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6" name="bk object 339"/>
          <p:cNvSpPr>
            <a:spLocks/>
          </p:cNvSpPr>
          <p:nvPr/>
        </p:nvSpPr>
        <p:spPr bwMode="auto">
          <a:xfrm>
            <a:off x="6008688" y="4167188"/>
            <a:ext cx="26987" cy="25400"/>
          </a:xfrm>
          <a:custGeom>
            <a:avLst/>
            <a:gdLst>
              <a:gd name="T0" fmla="*/ 3158 w 57784"/>
              <a:gd name="T1" fmla="*/ 0 h 57784"/>
              <a:gd name="T2" fmla="*/ 2043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80 w 57784"/>
              <a:gd name="T21" fmla="*/ 4315 h 57784"/>
              <a:gd name="T22" fmla="*/ 5511 w 57784"/>
              <a:gd name="T23" fmla="*/ 3562 h 57784"/>
              <a:gd name="T24" fmla="*/ 5836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7" name="bk object 340"/>
          <p:cNvSpPr>
            <a:spLocks/>
          </p:cNvSpPr>
          <p:nvPr/>
        </p:nvSpPr>
        <p:spPr bwMode="auto">
          <a:xfrm>
            <a:off x="6373813" y="415290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8" name="bk object 341"/>
          <p:cNvSpPr>
            <a:spLocks/>
          </p:cNvSpPr>
          <p:nvPr/>
        </p:nvSpPr>
        <p:spPr bwMode="auto">
          <a:xfrm>
            <a:off x="6735763" y="4117975"/>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4 h 57784"/>
              <a:gd name="T18" fmla="*/ 3162 w 57784"/>
              <a:gd name="T19" fmla="*/ 4760 h 57784"/>
              <a:gd name="T20" fmla="*/ 3985 w 57784"/>
              <a:gd name="T21" fmla="*/ 4315 h 57784"/>
              <a:gd name="T22" fmla="*/ 4595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9" name="bk object 342"/>
          <p:cNvSpPr>
            <a:spLocks/>
          </p:cNvSpPr>
          <p:nvPr/>
        </p:nvSpPr>
        <p:spPr bwMode="auto">
          <a:xfrm>
            <a:off x="7091363" y="405765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0" name="bk object 343"/>
          <p:cNvSpPr>
            <a:spLocks/>
          </p:cNvSpPr>
          <p:nvPr/>
        </p:nvSpPr>
        <p:spPr bwMode="auto">
          <a:xfrm>
            <a:off x="7440613" y="397510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1" name="bk object 344"/>
          <p:cNvSpPr>
            <a:spLocks/>
          </p:cNvSpPr>
          <p:nvPr/>
        </p:nvSpPr>
        <p:spPr bwMode="auto">
          <a:xfrm>
            <a:off x="7781925" y="386873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2" name="bk object 345"/>
          <p:cNvSpPr>
            <a:spLocks/>
          </p:cNvSpPr>
          <p:nvPr/>
        </p:nvSpPr>
        <p:spPr bwMode="auto">
          <a:xfrm>
            <a:off x="8116888" y="373538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1 w 57784"/>
              <a:gd name="T19" fmla="*/ 5710 h 57784"/>
              <a:gd name="T20" fmla="*/ 3984 w 57784"/>
              <a:gd name="T21" fmla="*/ 5177 h 57784"/>
              <a:gd name="T22" fmla="*/ 4595 w 57784"/>
              <a:gd name="T23" fmla="*/ 4273 h 57784"/>
              <a:gd name="T24" fmla="*/ 4865 w 57784"/>
              <a:gd name="T25" fmla="*/ 3158 h 57784"/>
              <a:gd name="T26" fmla="*/ 4761 w 57784"/>
              <a:gd name="T27" fmla="*/ 2043 h 57784"/>
              <a:gd name="T28" fmla="*/ 4316 w 57784"/>
              <a:gd name="T29" fmla="*/ 1055 h 57784"/>
              <a:gd name="T30" fmla="*/ 3564 w 57784"/>
              <a:gd name="T31" fmla="*/ 323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3" name="bk object 346"/>
          <p:cNvSpPr>
            <a:spLocks/>
          </p:cNvSpPr>
          <p:nvPr/>
        </p:nvSpPr>
        <p:spPr bwMode="auto">
          <a:xfrm>
            <a:off x="8442325" y="35750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4" name="bk object 347"/>
          <p:cNvSpPr>
            <a:spLocks/>
          </p:cNvSpPr>
          <p:nvPr/>
        </p:nvSpPr>
        <p:spPr bwMode="auto">
          <a:xfrm>
            <a:off x="1938338" y="3240088"/>
            <a:ext cx="26987" cy="26987"/>
          </a:xfrm>
          <a:custGeom>
            <a:avLst/>
            <a:gdLst>
              <a:gd name="T0" fmla="*/ 3158 w 57785"/>
              <a:gd name="T1" fmla="*/ 0 h 57784"/>
              <a:gd name="T2" fmla="*/ 2042 w 57785"/>
              <a:gd name="T3" fmla="*/ 125 h 57784"/>
              <a:gd name="T4" fmla="*/ 1055 w 57785"/>
              <a:gd name="T5" fmla="*/ 658 h 57784"/>
              <a:gd name="T6" fmla="*/ 324 w 57785"/>
              <a:gd name="T7" fmla="*/ 1561 h 57784"/>
              <a:gd name="T8" fmla="*/ 0 w 57785"/>
              <a:gd name="T9" fmla="*/ 2677 h 57784"/>
              <a:gd name="T10" fmla="*/ 125 w 57785"/>
              <a:gd name="T11" fmla="*/ 3792 h 57784"/>
              <a:gd name="T12" fmla="*/ 658 w 57785"/>
              <a:gd name="T13" fmla="*/ 4779 h 57784"/>
              <a:gd name="T14" fmla="*/ 1561 w 57785"/>
              <a:gd name="T15" fmla="*/ 5511 h 57784"/>
              <a:gd name="T16" fmla="*/ 2677 w 57785"/>
              <a:gd name="T17" fmla="*/ 5835 h 57784"/>
              <a:gd name="T18" fmla="*/ 3792 w 57785"/>
              <a:gd name="T19" fmla="*/ 5710 h 57784"/>
              <a:gd name="T20" fmla="*/ 4779 w 57785"/>
              <a:gd name="T21" fmla="*/ 5176 h 57784"/>
              <a:gd name="T22" fmla="*/ 5511 w 57785"/>
              <a:gd name="T23" fmla="*/ 4273 h 57784"/>
              <a:gd name="T24" fmla="*/ 5835 w 57785"/>
              <a:gd name="T25" fmla="*/ 3158 h 57784"/>
              <a:gd name="T26" fmla="*/ 5710 w 57785"/>
              <a:gd name="T27" fmla="*/ 2043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5" name="bk object 348"/>
          <p:cNvSpPr>
            <a:spLocks/>
          </p:cNvSpPr>
          <p:nvPr/>
        </p:nvSpPr>
        <p:spPr bwMode="auto">
          <a:xfrm>
            <a:off x="2103438" y="3305175"/>
            <a:ext cx="26987" cy="26988"/>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8 h 57784"/>
              <a:gd name="T10" fmla="*/ 125 w 57785"/>
              <a:gd name="T11" fmla="*/ 3793 h 57784"/>
              <a:gd name="T12" fmla="*/ 658 w 57785"/>
              <a:gd name="T13" fmla="*/ 4780 h 57784"/>
              <a:gd name="T14" fmla="*/ 1561 w 57785"/>
              <a:gd name="T15" fmla="*/ 5512 h 57784"/>
              <a:gd name="T16" fmla="*/ 2677 w 57785"/>
              <a:gd name="T17" fmla="*/ 5836 h 57784"/>
              <a:gd name="T18" fmla="*/ 3792 w 57785"/>
              <a:gd name="T19" fmla="*/ 5711 h 57784"/>
              <a:gd name="T20" fmla="*/ 4779 w 57785"/>
              <a:gd name="T21" fmla="*/ 5177 h 57784"/>
              <a:gd name="T22" fmla="*/ 5511 w 57785"/>
              <a:gd name="T23" fmla="*/ 4274 h 57784"/>
              <a:gd name="T24" fmla="*/ 5835 w 57785"/>
              <a:gd name="T25" fmla="*/ 3158 h 57784"/>
              <a:gd name="T26" fmla="*/ 5710 w 57785"/>
              <a:gd name="T27" fmla="*/ 2042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6" name="bk object 349"/>
          <p:cNvSpPr>
            <a:spLocks/>
          </p:cNvSpPr>
          <p:nvPr/>
        </p:nvSpPr>
        <p:spPr bwMode="auto">
          <a:xfrm>
            <a:off x="2292350" y="3379788"/>
            <a:ext cx="26988" cy="26987"/>
          </a:xfrm>
          <a:custGeom>
            <a:avLst/>
            <a:gdLst>
              <a:gd name="T0" fmla="*/ 3158 w 57785"/>
              <a:gd name="T1" fmla="*/ 0 h 57784"/>
              <a:gd name="T2" fmla="*/ 2042 w 57785"/>
              <a:gd name="T3" fmla="*/ 125 h 57784"/>
              <a:gd name="T4" fmla="*/ 1056 w 57785"/>
              <a:gd name="T5" fmla="*/ 659 h 57784"/>
              <a:gd name="T6" fmla="*/ 324 w 57785"/>
              <a:gd name="T7" fmla="*/ 1561 h 57784"/>
              <a:gd name="T8" fmla="*/ 0 w 57785"/>
              <a:gd name="T9" fmla="*/ 2677 h 57784"/>
              <a:gd name="T10" fmla="*/ 125 w 57785"/>
              <a:gd name="T11" fmla="*/ 3792 h 57784"/>
              <a:gd name="T12" fmla="*/ 659 w 57785"/>
              <a:gd name="T13" fmla="*/ 4779 h 57784"/>
              <a:gd name="T14" fmla="*/ 1561 w 57785"/>
              <a:gd name="T15" fmla="*/ 5511 h 57784"/>
              <a:gd name="T16" fmla="*/ 2678 w 57785"/>
              <a:gd name="T17" fmla="*/ 5835 h 57784"/>
              <a:gd name="T18" fmla="*/ 3792 w 57785"/>
              <a:gd name="T19" fmla="*/ 5710 h 57784"/>
              <a:gd name="T20" fmla="*/ 4779 w 57785"/>
              <a:gd name="T21" fmla="*/ 5177 h 57784"/>
              <a:gd name="T22" fmla="*/ 5512 w 57785"/>
              <a:gd name="T23" fmla="*/ 4274 h 57784"/>
              <a:gd name="T24" fmla="*/ 5836 w 57785"/>
              <a:gd name="T25" fmla="*/ 3158 h 57784"/>
              <a:gd name="T26" fmla="*/ 5711 w 57785"/>
              <a:gd name="T27" fmla="*/ 2042 h 57784"/>
              <a:gd name="T28" fmla="*/ 5177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7" name="bk object 350"/>
          <p:cNvSpPr>
            <a:spLocks/>
          </p:cNvSpPr>
          <p:nvPr/>
        </p:nvSpPr>
        <p:spPr bwMode="auto">
          <a:xfrm>
            <a:off x="2503488" y="3462338"/>
            <a:ext cx="26987" cy="25400"/>
          </a:xfrm>
          <a:custGeom>
            <a:avLst/>
            <a:gdLst>
              <a:gd name="T0" fmla="*/ 3158 w 57785"/>
              <a:gd name="T1" fmla="*/ 0 h 57784"/>
              <a:gd name="T2" fmla="*/ 2042 w 57785"/>
              <a:gd name="T3" fmla="*/ 104 h 57784"/>
              <a:gd name="T4" fmla="*/ 1055 w 57785"/>
              <a:gd name="T5" fmla="*/ 549 h 57784"/>
              <a:gd name="T6" fmla="*/ 324 w 57785"/>
              <a:gd name="T7" fmla="*/ 1302 h 57784"/>
              <a:gd name="T8" fmla="*/ 0 w 57785"/>
              <a:gd name="T9" fmla="*/ 2232 h 57784"/>
              <a:gd name="T10" fmla="*/ 125 w 57785"/>
              <a:gd name="T11" fmla="*/ 3162 h 57784"/>
              <a:gd name="T12" fmla="*/ 658 w 57785"/>
              <a:gd name="T13" fmla="*/ 3985 h 57784"/>
              <a:gd name="T14" fmla="*/ 1561 w 57785"/>
              <a:gd name="T15" fmla="*/ 4595 h 57784"/>
              <a:gd name="T16" fmla="*/ 2677 w 57785"/>
              <a:gd name="T17" fmla="*/ 4865 h 57784"/>
              <a:gd name="T18" fmla="*/ 3792 w 57785"/>
              <a:gd name="T19" fmla="*/ 4761 h 57784"/>
              <a:gd name="T20" fmla="*/ 4779 w 57785"/>
              <a:gd name="T21" fmla="*/ 4316 h 57784"/>
              <a:gd name="T22" fmla="*/ 5511 w 57785"/>
              <a:gd name="T23" fmla="*/ 3563 h 57784"/>
              <a:gd name="T24" fmla="*/ 5835 w 57785"/>
              <a:gd name="T25" fmla="*/ 2633 h 57784"/>
              <a:gd name="T26" fmla="*/ 5710 w 57785"/>
              <a:gd name="T27" fmla="*/ 1703 h 57784"/>
              <a:gd name="T28" fmla="*/ 5176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8" name="bk object 351"/>
          <p:cNvSpPr>
            <a:spLocks/>
          </p:cNvSpPr>
          <p:nvPr/>
        </p:nvSpPr>
        <p:spPr bwMode="auto">
          <a:xfrm>
            <a:off x="2735263" y="3549650"/>
            <a:ext cx="26987" cy="25400"/>
          </a:xfrm>
          <a:custGeom>
            <a:avLst/>
            <a:gdLst>
              <a:gd name="T0" fmla="*/ 3158 w 57785"/>
              <a:gd name="T1" fmla="*/ 0 h 57784"/>
              <a:gd name="T2" fmla="*/ 2042 w 57785"/>
              <a:gd name="T3" fmla="*/ 104 h 57784"/>
              <a:gd name="T4" fmla="*/ 1055 w 57785"/>
              <a:gd name="T5" fmla="*/ 549 h 57784"/>
              <a:gd name="T6" fmla="*/ 324 w 57785"/>
              <a:gd name="T7" fmla="*/ 1301 h 57784"/>
              <a:gd name="T8" fmla="*/ 0 w 57785"/>
              <a:gd name="T9" fmla="*/ 2232 h 57784"/>
              <a:gd name="T10" fmla="*/ 125 w 57785"/>
              <a:gd name="T11" fmla="*/ 3161 h 57784"/>
              <a:gd name="T12" fmla="*/ 658 w 57785"/>
              <a:gd name="T13" fmla="*/ 3984 h 57784"/>
              <a:gd name="T14" fmla="*/ 1561 w 57785"/>
              <a:gd name="T15" fmla="*/ 4594 h 57784"/>
              <a:gd name="T16" fmla="*/ 2677 w 57785"/>
              <a:gd name="T17" fmla="*/ 4865 h 57784"/>
              <a:gd name="T18" fmla="*/ 3792 w 57785"/>
              <a:gd name="T19" fmla="*/ 4761 h 57784"/>
              <a:gd name="T20" fmla="*/ 4779 w 57785"/>
              <a:gd name="T21" fmla="*/ 4315 h 57784"/>
              <a:gd name="T22" fmla="*/ 5511 w 57785"/>
              <a:gd name="T23" fmla="*/ 3562 h 57784"/>
              <a:gd name="T24" fmla="*/ 5835 w 57785"/>
              <a:gd name="T25" fmla="*/ 2632 h 57784"/>
              <a:gd name="T26" fmla="*/ 5710 w 57785"/>
              <a:gd name="T27" fmla="*/ 1703 h 57784"/>
              <a:gd name="T28" fmla="*/ 5176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9" name="bk object 352"/>
          <p:cNvSpPr>
            <a:spLocks/>
          </p:cNvSpPr>
          <p:nvPr/>
        </p:nvSpPr>
        <p:spPr bwMode="auto">
          <a:xfrm>
            <a:off x="2987675" y="36385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0" name="bk object 353"/>
          <p:cNvSpPr>
            <a:spLocks/>
          </p:cNvSpPr>
          <p:nvPr/>
        </p:nvSpPr>
        <p:spPr bwMode="auto">
          <a:xfrm>
            <a:off x="3257550" y="372903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1" name="bk object 354"/>
          <p:cNvSpPr>
            <a:spLocks/>
          </p:cNvSpPr>
          <p:nvPr/>
        </p:nvSpPr>
        <p:spPr bwMode="auto">
          <a:xfrm>
            <a:off x="3544888" y="381635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2" name="bk object 355"/>
          <p:cNvSpPr>
            <a:spLocks/>
          </p:cNvSpPr>
          <p:nvPr/>
        </p:nvSpPr>
        <p:spPr bwMode="auto">
          <a:xfrm>
            <a:off x="3848100" y="39020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3" name="bk object 356"/>
          <p:cNvSpPr>
            <a:spLocks/>
          </p:cNvSpPr>
          <p:nvPr/>
        </p:nvSpPr>
        <p:spPr bwMode="auto">
          <a:xfrm>
            <a:off x="4164013" y="398145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4" name="bk object 357"/>
          <p:cNvSpPr>
            <a:spLocks/>
          </p:cNvSpPr>
          <p:nvPr/>
        </p:nvSpPr>
        <p:spPr bwMode="auto">
          <a:xfrm>
            <a:off x="4492625" y="405288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6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5" name="bk object 358"/>
          <p:cNvSpPr>
            <a:spLocks/>
          </p:cNvSpPr>
          <p:nvPr/>
        </p:nvSpPr>
        <p:spPr bwMode="auto">
          <a:xfrm>
            <a:off x="4830763" y="4114800"/>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6" name="bk object 359"/>
          <p:cNvSpPr>
            <a:spLocks/>
          </p:cNvSpPr>
          <p:nvPr/>
        </p:nvSpPr>
        <p:spPr bwMode="auto">
          <a:xfrm>
            <a:off x="5178425" y="41640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7" name="bk object 360"/>
          <p:cNvSpPr>
            <a:spLocks/>
          </p:cNvSpPr>
          <p:nvPr/>
        </p:nvSpPr>
        <p:spPr bwMode="auto">
          <a:xfrm>
            <a:off x="5534025" y="41973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8" name="bk object 361"/>
          <p:cNvSpPr>
            <a:spLocks/>
          </p:cNvSpPr>
          <p:nvPr/>
        </p:nvSpPr>
        <p:spPr bwMode="auto">
          <a:xfrm>
            <a:off x="5891213" y="421322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9" name="bk object 362"/>
          <p:cNvSpPr>
            <a:spLocks/>
          </p:cNvSpPr>
          <p:nvPr/>
        </p:nvSpPr>
        <p:spPr bwMode="auto">
          <a:xfrm>
            <a:off x="6249988" y="421005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0" name="bk object 363"/>
          <p:cNvSpPr>
            <a:spLocks/>
          </p:cNvSpPr>
          <p:nvPr/>
        </p:nvSpPr>
        <p:spPr bwMode="auto">
          <a:xfrm>
            <a:off x="6608763" y="41862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1" name="bk object 364"/>
          <p:cNvSpPr>
            <a:spLocks/>
          </p:cNvSpPr>
          <p:nvPr/>
        </p:nvSpPr>
        <p:spPr bwMode="auto">
          <a:xfrm>
            <a:off x="6962775" y="414020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2" name="bk object 365"/>
          <p:cNvSpPr>
            <a:spLocks/>
          </p:cNvSpPr>
          <p:nvPr/>
        </p:nvSpPr>
        <p:spPr bwMode="auto">
          <a:xfrm>
            <a:off x="7313613" y="4071938"/>
            <a:ext cx="26987" cy="26987"/>
          </a:xfrm>
          <a:custGeom>
            <a:avLst/>
            <a:gdLst>
              <a:gd name="T0" fmla="*/ 3158 w 57784"/>
              <a:gd name="T1" fmla="*/ 0 h 57784"/>
              <a:gd name="T2" fmla="*/ 2043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3 w 57784"/>
              <a:gd name="T19" fmla="*/ 5710 h 57784"/>
              <a:gd name="T20" fmla="*/ 4780 w 57784"/>
              <a:gd name="T21" fmla="*/ 5177 h 57784"/>
              <a:gd name="T22" fmla="*/ 5511 w 57784"/>
              <a:gd name="T23" fmla="*/ 4274 h 57784"/>
              <a:gd name="T24" fmla="*/ 5835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3" name="bk object 366"/>
          <p:cNvSpPr>
            <a:spLocks/>
          </p:cNvSpPr>
          <p:nvPr/>
        </p:nvSpPr>
        <p:spPr bwMode="auto">
          <a:xfrm>
            <a:off x="7658100" y="39814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4" name="bk object 367"/>
          <p:cNvSpPr>
            <a:spLocks/>
          </p:cNvSpPr>
          <p:nvPr/>
        </p:nvSpPr>
        <p:spPr bwMode="auto">
          <a:xfrm>
            <a:off x="7997825" y="38671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4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5" name="bk object 368"/>
          <p:cNvSpPr>
            <a:spLocks/>
          </p:cNvSpPr>
          <p:nvPr/>
        </p:nvSpPr>
        <p:spPr bwMode="auto">
          <a:xfrm>
            <a:off x="2257425" y="3416300"/>
            <a:ext cx="26988" cy="26988"/>
          </a:xfrm>
          <a:custGeom>
            <a:avLst/>
            <a:gdLst>
              <a:gd name="T0" fmla="*/ 3158 w 57785"/>
              <a:gd name="T1" fmla="*/ 0 h 57784"/>
              <a:gd name="T2" fmla="*/ 2043 w 57785"/>
              <a:gd name="T3" fmla="*/ 125 h 57784"/>
              <a:gd name="T4" fmla="*/ 1056 w 57785"/>
              <a:gd name="T5" fmla="*/ 659 h 57784"/>
              <a:gd name="T6" fmla="*/ 324 w 57785"/>
              <a:gd name="T7" fmla="*/ 1561 h 57784"/>
              <a:gd name="T8" fmla="*/ 0 w 57785"/>
              <a:gd name="T9" fmla="*/ 2678 h 57784"/>
              <a:gd name="T10" fmla="*/ 125 w 57785"/>
              <a:gd name="T11" fmla="*/ 3793 h 57784"/>
              <a:gd name="T12" fmla="*/ 659 w 57785"/>
              <a:gd name="T13" fmla="*/ 4780 h 57784"/>
              <a:gd name="T14" fmla="*/ 1561 w 57785"/>
              <a:gd name="T15" fmla="*/ 5512 h 57784"/>
              <a:gd name="T16" fmla="*/ 2678 w 57785"/>
              <a:gd name="T17" fmla="*/ 5836 h 57784"/>
              <a:gd name="T18" fmla="*/ 3793 w 57785"/>
              <a:gd name="T19" fmla="*/ 5711 h 57784"/>
              <a:gd name="T20" fmla="*/ 4780 w 57785"/>
              <a:gd name="T21" fmla="*/ 5177 h 57784"/>
              <a:gd name="T22" fmla="*/ 5512 w 57785"/>
              <a:gd name="T23" fmla="*/ 4274 h 57784"/>
              <a:gd name="T24" fmla="*/ 5836 w 57785"/>
              <a:gd name="T25" fmla="*/ 3158 h 57784"/>
              <a:gd name="T26" fmla="*/ 5711 w 57785"/>
              <a:gd name="T27" fmla="*/ 2043 h 57784"/>
              <a:gd name="T28" fmla="*/ 5177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6" name="bk object 369"/>
          <p:cNvSpPr>
            <a:spLocks/>
          </p:cNvSpPr>
          <p:nvPr/>
        </p:nvSpPr>
        <p:spPr bwMode="auto">
          <a:xfrm>
            <a:off x="2422525" y="3476625"/>
            <a:ext cx="25400" cy="26988"/>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8 h 57784"/>
              <a:gd name="T10" fmla="*/ 104 w 57785"/>
              <a:gd name="T11" fmla="*/ 3792 h 57784"/>
              <a:gd name="T12" fmla="*/ 549 w 57785"/>
              <a:gd name="T13" fmla="*/ 4780 h 57784"/>
              <a:gd name="T14" fmla="*/ 1302 w 57785"/>
              <a:gd name="T15" fmla="*/ 5512 h 57784"/>
              <a:gd name="T16" fmla="*/ 2232 w 57785"/>
              <a:gd name="T17" fmla="*/ 5836 h 57784"/>
              <a:gd name="T18" fmla="*/ 3162 w 57785"/>
              <a:gd name="T19" fmla="*/ 5711 h 57784"/>
              <a:gd name="T20" fmla="*/ 3985 w 57785"/>
              <a:gd name="T21" fmla="*/ 5177 h 57784"/>
              <a:gd name="T22" fmla="*/ 4595 w 57785"/>
              <a:gd name="T23" fmla="*/ 4274 h 57784"/>
              <a:gd name="T24" fmla="*/ 4865 w 57785"/>
              <a:gd name="T25" fmla="*/ 3158 h 57784"/>
              <a:gd name="T26" fmla="*/ 4761 w 57785"/>
              <a:gd name="T27" fmla="*/ 2042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7" name="bk object 370"/>
          <p:cNvSpPr>
            <a:spLocks/>
          </p:cNvSpPr>
          <p:nvPr/>
        </p:nvSpPr>
        <p:spPr bwMode="auto">
          <a:xfrm>
            <a:off x="2609850" y="3544888"/>
            <a:ext cx="26988" cy="26987"/>
          </a:xfrm>
          <a:custGeom>
            <a:avLst/>
            <a:gdLst>
              <a:gd name="T0" fmla="*/ 3158 w 57785"/>
              <a:gd name="T1" fmla="*/ 0 h 57784"/>
              <a:gd name="T2" fmla="*/ 2042 w 57785"/>
              <a:gd name="T3" fmla="*/ 125 h 57784"/>
              <a:gd name="T4" fmla="*/ 1056 w 57785"/>
              <a:gd name="T5" fmla="*/ 659 h 57784"/>
              <a:gd name="T6" fmla="*/ 324 w 57785"/>
              <a:gd name="T7" fmla="*/ 1561 h 57784"/>
              <a:gd name="T8" fmla="*/ 0 w 57785"/>
              <a:gd name="T9" fmla="*/ 2677 h 57784"/>
              <a:gd name="T10" fmla="*/ 125 w 57785"/>
              <a:gd name="T11" fmla="*/ 3792 h 57784"/>
              <a:gd name="T12" fmla="*/ 659 w 57785"/>
              <a:gd name="T13" fmla="*/ 4780 h 57784"/>
              <a:gd name="T14" fmla="*/ 1561 w 57785"/>
              <a:gd name="T15" fmla="*/ 5511 h 57784"/>
              <a:gd name="T16" fmla="*/ 2678 w 57785"/>
              <a:gd name="T17" fmla="*/ 5835 h 57784"/>
              <a:gd name="T18" fmla="*/ 3792 w 57785"/>
              <a:gd name="T19" fmla="*/ 5710 h 57784"/>
              <a:gd name="T20" fmla="*/ 4779 w 57785"/>
              <a:gd name="T21" fmla="*/ 5177 h 57784"/>
              <a:gd name="T22" fmla="*/ 5512 w 57785"/>
              <a:gd name="T23" fmla="*/ 4274 h 57784"/>
              <a:gd name="T24" fmla="*/ 5836 w 57785"/>
              <a:gd name="T25" fmla="*/ 3158 h 57784"/>
              <a:gd name="T26" fmla="*/ 5711 w 57785"/>
              <a:gd name="T27" fmla="*/ 2043 h 57784"/>
              <a:gd name="T28" fmla="*/ 5177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8" name="bk object 371"/>
          <p:cNvSpPr>
            <a:spLocks/>
          </p:cNvSpPr>
          <p:nvPr/>
        </p:nvSpPr>
        <p:spPr bwMode="auto">
          <a:xfrm>
            <a:off x="2819400" y="3621088"/>
            <a:ext cx="26988" cy="25400"/>
          </a:xfrm>
          <a:custGeom>
            <a:avLst/>
            <a:gdLst>
              <a:gd name="T0" fmla="*/ 3158 w 57785"/>
              <a:gd name="T1" fmla="*/ 0 h 57784"/>
              <a:gd name="T2" fmla="*/ 2043 w 57785"/>
              <a:gd name="T3" fmla="*/ 104 h 57784"/>
              <a:gd name="T4" fmla="*/ 1056 w 57785"/>
              <a:gd name="T5" fmla="*/ 549 h 57784"/>
              <a:gd name="T6" fmla="*/ 324 w 57785"/>
              <a:gd name="T7" fmla="*/ 1302 h 57784"/>
              <a:gd name="T8" fmla="*/ 0 w 57785"/>
              <a:gd name="T9" fmla="*/ 2232 h 57784"/>
              <a:gd name="T10" fmla="*/ 125 w 57785"/>
              <a:gd name="T11" fmla="*/ 3162 h 57784"/>
              <a:gd name="T12" fmla="*/ 659 w 57785"/>
              <a:gd name="T13" fmla="*/ 3985 h 57784"/>
              <a:gd name="T14" fmla="*/ 1561 w 57785"/>
              <a:gd name="T15" fmla="*/ 4595 h 57784"/>
              <a:gd name="T16" fmla="*/ 2678 w 57785"/>
              <a:gd name="T17" fmla="*/ 4865 h 57784"/>
              <a:gd name="T18" fmla="*/ 3792 w 57785"/>
              <a:gd name="T19" fmla="*/ 4761 h 57784"/>
              <a:gd name="T20" fmla="*/ 4780 w 57785"/>
              <a:gd name="T21" fmla="*/ 4316 h 57784"/>
              <a:gd name="T22" fmla="*/ 5511 w 57785"/>
              <a:gd name="T23" fmla="*/ 3564 h 57784"/>
              <a:gd name="T24" fmla="*/ 5835 w 57785"/>
              <a:gd name="T25" fmla="*/ 2633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9" name="bk object 372"/>
          <p:cNvSpPr>
            <a:spLocks/>
          </p:cNvSpPr>
          <p:nvPr/>
        </p:nvSpPr>
        <p:spPr bwMode="auto">
          <a:xfrm>
            <a:off x="3049588" y="3700463"/>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4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0" name="bk object 373"/>
          <p:cNvSpPr>
            <a:spLocks/>
          </p:cNvSpPr>
          <p:nvPr/>
        </p:nvSpPr>
        <p:spPr bwMode="auto">
          <a:xfrm>
            <a:off x="3298825" y="37814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1" name="bk object 374"/>
          <p:cNvSpPr>
            <a:spLocks/>
          </p:cNvSpPr>
          <p:nvPr/>
        </p:nvSpPr>
        <p:spPr bwMode="auto">
          <a:xfrm>
            <a:off x="3565525" y="38608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2" name="bk object 375"/>
          <p:cNvSpPr>
            <a:spLocks/>
          </p:cNvSpPr>
          <p:nvPr/>
        </p:nvSpPr>
        <p:spPr bwMode="auto">
          <a:xfrm>
            <a:off x="3848100" y="39401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4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3" name="bk object 376"/>
          <p:cNvSpPr>
            <a:spLocks/>
          </p:cNvSpPr>
          <p:nvPr/>
        </p:nvSpPr>
        <p:spPr bwMode="auto">
          <a:xfrm>
            <a:off x="4144963" y="40147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6 h 57784"/>
              <a:gd name="T18" fmla="*/ 3793 w 57784"/>
              <a:gd name="T19" fmla="*/ 5710 h 57784"/>
              <a:gd name="T20" fmla="*/ 4780 w 57784"/>
              <a:gd name="T21" fmla="*/ 5177 h 57784"/>
              <a:gd name="T22" fmla="*/ 5511 w 57784"/>
              <a:gd name="T23" fmla="*/ 4274 h 57784"/>
              <a:gd name="T24" fmla="*/ 5835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4" name="bk object 377"/>
          <p:cNvSpPr>
            <a:spLocks/>
          </p:cNvSpPr>
          <p:nvPr/>
        </p:nvSpPr>
        <p:spPr bwMode="auto">
          <a:xfrm>
            <a:off x="4454525" y="4084638"/>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2 w 57784"/>
              <a:gd name="T19" fmla="*/ 4761 h 57784"/>
              <a:gd name="T20" fmla="*/ 4780 w 57784"/>
              <a:gd name="T21" fmla="*/ 4315 h 57784"/>
              <a:gd name="T22" fmla="*/ 5512 w 57784"/>
              <a:gd name="T23" fmla="*/ 3562 h 57784"/>
              <a:gd name="T24" fmla="*/ 5836 w 57784"/>
              <a:gd name="T25" fmla="*/ 2632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5" name="bk object 378"/>
          <p:cNvSpPr>
            <a:spLocks/>
          </p:cNvSpPr>
          <p:nvPr/>
        </p:nvSpPr>
        <p:spPr bwMode="auto">
          <a:xfrm>
            <a:off x="4776788" y="414496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6" name="bk object 379"/>
          <p:cNvSpPr>
            <a:spLocks/>
          </p:cNvSpPr>
          <p:nvPr/>
        </p:nvSpPr>
        <p:spPr bwMode="auto">
          <a:xfrm>
            <a:off x="5108575" y="41941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7" name="bk object 380"/>
          <p:cNvSpPr>
            <a:spLocks/>
          </p:cNvSpPr>
          <p:nvPr/>
        </p:nvSpPr>
        <p:spPr bwMode="auto">
          <a:xfrm>
            <a:off x="5448300" y="42306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8" name="bk object 381"/>
          <p:cNvSpPr>
            <a:spLocks/>
          </p:cNvSpPr>
          <p:nvPr/>
        </p:nvSpPr>
        <p:spPr bwMode="auto">
          <a:xfrm>
            <a:off x="5794375" y="4252913"/>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69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9" name="bk object 382"/>
          <p:cNvSpPr>
            <a:spLocks/>
          </p:cNvSpPr>
          <p:nvPr/>
        </p:nvSpPr>
        <p:spPr bwMode="auto">
          <a:xfrm>
            <a:off x="6145213" y="42560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6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0" name="bk object 383"/>
          <p:cNvSpPr>
            <a:spLocks/>
          </p:cNvSpPr>
          <p:nvPr/>
        </p:nvSpPr>
        <p:spPr bwMode="auto">
          <a:xfrm>
            <a:off x="6497638" y="4241800"/>
            <a:ext cx="25400" cy="26988"/>
          </a:xfrm>
          <a:custGeom>
            <a:avLst/>
            <a:gdLst>
              <a:gd name="T0" fmla="*/ 2632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2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1" name="bk object 384"/>
          <p:cNvSpPr>
            <a:spLocks/>
          </p:cNvSpPr>
          <p:nvPr/>
        </p:nvSpPr>
        <p:spPr bwMode="auto">
          <a:xfrm>
            <a:off x="6848475" y="42068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2" name="bk object 385"/>
          <p:cNvSpPr>
            <a:spLocks/>
          </p:cNvSpPr>
          <p:nvPr/>
        </p:nvSpPr>
        <p:spPr bwMode="auto">
          <a:xfrm>
            <a:off x="7197725" y="4152900"/>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5 w 57784"/>
              <a:gd name="T21" fmla="*/ 4316 h 57784"/>
              <a:gd name="T22" fmla="*/ 4595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3" name="bk object 386"/>
          <p:cNvSpPr>
            <a:spLocks/>
          </p:cNvSpPr>
          <p:nvPr/>
        </p:nvSpPr>
        <p:spPr bwMode="auto">
          <a:xfrm>
            <a:off x="7542213" y="4075113"/>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4" name="bk object 387"/>
          <p:cNvSpPr>
            <a:spLocks/>
          </p:cNvSpPr>
          <p:nvPr/>
        </p:nvSpPr>
        <p:spPr bwMode="auto">
          <a:xfrm>
            <a:off x="2582863" y="3584575"/>
            <a:ext cx="25400" cy="26988"/>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8 h 57784"/>
              <a:gd name="T10" fmla="*/ 104 w 57785"/>
              <a:gd name="T11" fmla="*/ 3793 h 57784"/>
              <a:gd name="T12" fmla="*/ 549 w 57785"/>
              <a:gd name="T13" fmla="*/ 4780 h 57784"/>
              <a:gd name="T14" fmla="*/ 1302 w 57785"/>
              <a:gd name="T15" fmla="*/ 5512 h 57784"/>
              <a:gd name="T16" fmla="*/ 2232 w 57785"/>
              <a:gd name="T17" fmla="*/ 5836 h 57784"/>
              <a:gd name="T18" fmla="*/ 3162 w 57785"/>
              <a:gd name="T19" fmla="*/ 5711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5" name="bk object 388"/>
          <p:cNvSpPr>
            <a:spLocks/>
          </p:cNvSpPr>
          <p:nvPr/>
        </p:nvSpPr>
        <p:spPr bwMode="auto">
          <a:xfrm>
            <a:off x="2746375" y="3640138"/>
            <a:ext cx="25400" cy="25400"/>
          </a:xfrm>
          <a:custGeom>
            <a:avLst/>
            <a:gdLst>
              <a:gd name="T0" fmla="*/ 2633 w 57785"/>
              <a:gd name="T1" fmla="*/ 0 h 57784"/>
              <a:gd name="T2" fmla="*/ 1703 w 57785"/>
              <a:gd name="T3" fmla="*/ 104 h 57784"/>
              <a:gd name="T4" fmla="*/ 880 w 57785"/>
              <a:gd name="T5" fmla="*/ 549 h 57784"/>
              <a:gd name="T6" fmla="*/ 270 w 57785"/>
              <a:gd name="T7" fmla="*/ 1301 h 57784"/>
              <a:gd name="T8" fmla="*/ 0 w 57785"/>
              <a:gd name="T9" fmla="*/ 2232 h 57784"/>
              <a:gd name="T10" fmla="*/ 104 w 57785"/>
              <a:gd name="T11" fmla="*/ 3162 h 57784"/>
              <a:gd name="T12" fmla="*/ 549 w 57785"/>
              <a:gd name="T13" fmla="*/ 3985 h 57784"/>
              <a:gd name="T14" fmla="*/ 1302 w 57785"/>
              <a:gd name="T15" fmla="*/ 4594 h 57784"/>
              <a:gd name="T16" fmla="*/ 2232 w 57785"/>
              <a:gd name="T17" fmla="*/ 4865 h 57784"/>
              <a:gd name="T18" fmla="*/ 3162 w 57785"/>
              <a:gd name="T19" fmla="*/ 4761 h 57784"/>
              <a:gd name="T20" fmla="*/ 3985 w 57785"/>
              <a:gd name="T21" fmla="*/ 4316 h 57784"/>
              <a:gd name="T22" fmla="*/ 4595 w 57785"/>
              <a:gd name="T23" fmla="*/ 3563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6" name="bk object 389"/>
          <p:cNvSpPr>
            <a:spLocks/>
          </p:cNvSpPr>
          <p:nvPr/>
        </p:nvSpPr>
        <p:spPr bwMode="auto">
          <a:xfrm>
            <a:off x="2932113" y="370205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7" name="bk object 390"/>
          <p:cNvSpPr>
            <a:spLocks/>
          </p:cNvSpPr>
          <p:nvPr/>
        </p:nvSpPr>
        <p:spPr bwMode="auto">
          <a:xfrm>
            <a:off x="3140075" y="37703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8" name="bk object 391"/>
          <p:cNvSpPr>
            <a:spLocks/>
          </p:cNvSpPr>
          <p:nvPr/>
        </p:nvSpPr>
        <p:spPr bwMode="auto">
          <a:xfrm>
            <a:off x="3368675" y="3841750"/>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9" name="bk object 392"/>
          <p:cNvSpPr>
            <a:spLocks/>
          </p:cNvSpPr>
          <p:nvPr/>
        </p:nvSpPr>
        <p:spPr bwMode="auto">
          <a:xfrm>
            <a:off x="3614738" y="3913188"/>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2 w 57784"/>
              <a:gd name="T17" fmla="*/ 5835 h 57784"/>
              <a:gd name="T18" fmla="*/ 3162 w 57784"/>
              <a:gd name="T19" fmla="*/ 5710 h 57784"/>
              <a:gd name="T20" fmla="*/ 3985 w 57784"/>
              <a:gd name="T21" fmla="*/ 5177 h 57784"/>
              <a:gd name="T22" fmla="*/ 4595 w 57784"/>
              <a:gd name="T23" fmla="*/ 4273 h 57784"/>
              <a:gd name="T24" fmla="*/ 4865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0" name="bk object 393"/>
          <p:cNvSpPr>
            <a:spLocks/>
          </p:cNvSpPr>
          <p:nvPr/>
        </p:nvSpPr>
        <p:spPr bwMode="auto">
          <a:xfrm>
            <a:off x="3876675" y="39862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1" name="bk object 394"/>
          <p:cNvSpPr>
            <a:spLocks/>
          </p:cNvSpPr>
          <p:nvPr/>
        </p:nvSpPr>
        <p:spPr bwMode="auto">
          <a:xfrm>
            <a:off x="4154488" y="405447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2" name="bk object 395"/>
          <p:cNvSpPr>
            <a:spLocks/>
          </p:cNvSpPr>
          <p:nvPr/>
        </p:nvSpPr>
        <p:spPr bwMode="auto">
          <a:xfrm>
            <a:off x="4446588" y="4119563"/>
            <a:ext cx="26987" cy="25400"/>
          </a:xfrm>
          <a:custGeom>
            <a:avLst/>
            <a:gdLst>
              <a:gd name="T0" fmla="*/ 3158 w 57784"/>
              <a:gd name="T1" fmla="*/ 0 h 57784"/>
              <a:gd name="T2" fmla="*/ 2043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3" name="bk object 396"/>
          <p:cNvSpPr>
            <a:spLocks/>
          </p:cNvSpPr>
          <p:nvPr/>
        </p:nvSpPr>
        <p:spPr bwMode="auto">
          <a:xfrm>
            <a:off x="4751388" y="417671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4" name="bk object 397"/>
          <p:cNvSpPr>
            <a:spLocks/>
          </p:cNvSpPr>
          <p:nvPr/>
        </p:nvSpPr>
        <p:spPr bwMode="auto">
          <a:xfrm>
            <a:off x="5065713" y="4225925"/>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5" name="bk object 398"/>
          <p:cNvSpPr>
            <a:spLocks/>
          </p:cNvSpPr>
          <p:nvPr/>
        </p:nvSpPr>
        <p:spPr bwMode="auto">
          <a:xfrm>
            <a:off x="5391150" y="42624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6" name="bk object 399"/>
          <p:cNvSpPr>
            <a:spLocks/>
          </p:cNvSpPr>
          <p:nvPr/>
        </p:nvSpPr>
        <p:spPr bwMode="auto">
          <a:xfrm>
            <a:off x="5722938" y="4287838"/>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4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7" name="bk object 400"/>
          <p:cNvSpPr>
            <a:spLocks/>
          </p:cNvSpPr>
          <p:nvPr/>
        </p:nvSpPr>
        <p:spPr bwMode="auto">
          <a:xfrm>
            <a:off x="6062663" y="429736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8" name="bk object 401"/>
          <p:cNvSpPr>
            <a:spLocks/>
          </p:cNvSpPr>
          <p:nvPr/>
        </p:nvSpPr>
        <p:spPr bwMode="auto">
          <a:xfrm>
            <a:off x="6405563" y="428942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9" name="bk object 402"/>
          <p:cNvSpPr>
            <a:spLocks/>
          </p:cNvSpPr>
          <p:nvPr/>
        </p:nvSpPr>
        <p:spPr bwMode="auto">
          <a:xfrm>
            <a:off x="6751638" y="42640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0" name="bk object 403"/>
          <p:cNvSpPr>
            <a:spLocks/>
          </p:cNvSpPr>
          <p:nvPr/>
        </p:nvSpPr>
        <p:spPr bwMode="auto">
          <a:xfrm>
            <a:off x="7096125" y="4219575"/>
            <a:ext cx="26988"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1" name="bk object 404"/>
          <p:cNvSpPr>
            <a:spLocks/>
          </p:cNvSpPr>
          <p:nvPr/>
        </p:nvSpPr>
        <p:spPr bwMode="auto">
          <a:xfrm>
            <a:off x="2914650" y="374491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3 h 57784"/>
              <a:gd name="T12" fmla="*/ 549 w 57785"/>
              <a:gd name="T13" fmla="*/ 4780 h 57784"/>
              <a:gd name="T14" fmla="*/ 1302 w 57785"/>
              <a:gd name="T15" fmla="*/ 5511 h 57784"/>
              <a:gd name="T16" fmla="*/ 2232 w 57785"/>
              <a:gd name="T17" fmla="*/ 5835 h 57784"/>
              <a:gd name="T18" fmla="*/ 3162 w 57785"/>
              <a:gd name="T19" fmla="*/ 5710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2" name="bk object 405"/>
          <p:cNvSpPr>
            <a:spLocks/>
          </p:cNvSpPr>
          <p:nvPr/>
        </p:nvSpPr>
        <p:spPr bwMode="auto">
          <a:xfrm>
            <a:off x="3076575" y="3794125"/>
            <a:ext cx="26988" cy="26988"/>
          </a:xfrm>
          <a:custGeom>
            <a:avLst/>
            <a:gdLst>
              <a:gd name="T0" fmla="*/ 3158 w 57784"/>
              <a:gd name="T1" fmla="*/ 0 h 57784"/>
              <a:gd name="T2" fmla="*/ 2042 w 57784"/>
              <a:gd name="T3" fmla="*/ 125 h 57784"/>
              <a:gd name="T4" fmla="*/ 1056 w 57784"/>
              <a:gd name="T5" fmla="*/ 658 h 57784"/>
              <a:gd name="T6" fmla="*/ 324 w 57784"/>
              <a:gd name="T7" fmla="*/ 1560 h 57784"/>
              <a:gd name="T8" fmla="*/ 0 w 57784"/>
              <a:gd name="T9" fmla="*/ 2677 h 57784"/>
              <a:gd name="T10" fmla="*/ 125 w 57784"/>
              <a:gd name="T11" fmla="*/ 3792 h 57784"/>
              <a:gd name="T12" fmla="*/ 659 w 57784"/>
              <a:gd name="T13" fmla="*/ 4779 h 57784"/>
              <a:gd name="T14" fmla="*/ 1561 w 57784"/>
              <a:gd name="T15" fmla="*/ 5511 h 57784"/>
              <a:gd name="T16" fmla="*/ 2678 w 57784"/>
              <a:gd name="T17" fmla="*/ 5835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3" name="bk object 406"/>
          <p:cNvSpPr>
            <a:spLocks/>
          </p:cNvSpPr>
          <p:nvPr/>
        </p:nvSpPr>
        <p:spPr bwMode="auto">
          <a:xfrm>
            <a:off x="3262313" y="3849688"/>
            <a:ext cx="25400" cy="26987"/>
          </a:xfrm>
          <a:custGeom>
            <a:avLst/>
            <a:gdLst>
              <a:gd name="T0" fmla="*/ 2633 w 57784"/>
              <a:gd name="T1" fmla="*/ 0 h 57784"/>
              <a:gd name="T2" fmla="*/ 1703 w 57784"/>
              <a:gd name="T3" fmla="*/ 125 h 57784"/>
              <a:gd name="T4" fmla="*/ 880 w 57784"/>
              <a:gd name="T5" fmla="*/ 658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0 h 57784"/>
              <a:gd name="T20" fmla="*/ 3985 w 57784"/>
              <a:gd name="T21" fmla="*/ 5176 h 57784"/>
              <a:gd name="T22" fmla="*/ 4595 w 57784"/>
              <a:gd name="T23" fmla="*/ 4273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4" name="bk object 407"/>
          <p:cNvSpPr>
            <a:spLocks/>
          </p:cNvSpPr>
          <p:nvPr/>
        </p:nvSpPr>
        <p:spPr bwMode="auto">
          <a:xfrm>
            <a:off x="3467100" y="3910013"/>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5" name="bk object 408"/>
          <p:cNvSpPr>
            <a:spLocks/>
          </p:cNvSpPr>
          <p:nvPr/>
        </p:nvSpPr>
        <p:spPr bwMode="auto">
          <a:xfrm>
            <a:off x="3692525" y="3973513"/>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6" name="bk object 409"/>
          <p:cNvSpPr>
            <a:spLocks/>
          </p:cNvSpPr>
          <p:nvPr/>
        </p:nvSpPr>
        <p:spPr bwMode="auto">
          <a:xfrm>
            <a:off x="3935413" y="4038600"/>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7" name="bk object 410"/>
          <p:cNvSpPr>
            <a:spLocks/>
          </p:cNvSpPr>
          <p:nvPr/>
        </p:nvSpPr>
        <p:spPr bwMode="auto">
          <a:xfrm>
            <a:off x="4194175" y="4100513"/>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2 w 57784"/>
              <a:gd name="T17" fmla="*/ 5835 h 57784"/>
              <a:gd name="T18" fmla="*/ 3162 w 57784"/>
              <a:gd name="T19" fmla="*/ 5710 h 57784"/>
              <a:gd name="T20" fmla="*/ 3985 w 57784"/>
              <a:gd name="T21" fmla="*/ 5176 h 57784"/>
              <a:gd name="T22" fmla="*/ 4595 w 57784"/>
              <a:gd name="T23" fmla="*/ 4273 h 57784"/>
              <a:gd name="T24" fmla="*/ 4865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8" name="bk object 411"/>
          <p:cNvSpPr>
            <a:spLocks/>
          </p:cNvSpPr>
          <p:nvPr/>
        </p:nvSpPr>
        <p:spPr bwMode="auto">
          <a:xfrm>
            <a:off x="4467225" y="41592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9" name="bk object 412"/>
          <p:cNvSpPr>
            <a:spLocks/>
          </p:cNvSpPr>
          <p:nvPr/>
        </p:nvSpPr>
        <p:spPr bwMode="auto">
          <a:xfrm>
            <a:off x="4754563" y="42132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0" name="bk object 413"/>
          <p:cNvSpPr>
            <a:spLocks/>
          </p:cNvSpPr>
          <p:nvPr/>
        </p:nvSpPr>
        <p:spPr bwMode="auto">
          <a:xfrm>
            <a:off x="5053013" y="4260850"/>
            <a:ext cx="26987"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80 w 57784"/>
              <a:gd name="T21" fmla="*/ 4316 h 57784"/>
              <a:gd name="T22" fmla="*/ 5511 w 57784"/>
              <a:gd name="T23" fmla="*/ 3563 h 57784"/>
              <a:gd name="T24" fmla="*/ 5836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1" name="bk object 414"/>
          <p:cNvSpPr>
            <a:spLocks/>
          </p:cNvSpPr>
          <p:nvPr/>
        </p:nvSpPr>
        <p:spPr bwMode="auto">
          <a:xfrm>
            <a:off x="5362575" y="4297363"/>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2" name="bk object 415"/>
          <p:cNvSpPr>
            <a:spLocks/>
          </p:cNvSpPr>
          <p:nvPr/>
        </p:nvSpPr>
        <p:spPr bwMode="auto">
          <a:xfrm>
            <a:off x="5680075" y="4321175"/>
            <a:ext cx="26988"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3" name="bk object 416"/>
          <p:cNvSpPr>
            <a:spLocks/>
          </p:cNvSpPr>
          <p:nvPr/>
        </p:nvSpPr>
        <p:spPr bwMode="auto">
          <a:xfrm>
            <a:off x="6007100" y="43338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79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4" name="bk object 417"/>
          <p:cNvSpPr>
            <a:spLocks/>
          </p:cNvSpPr>
          <p:nvPr/>
        </p:nvSpPr>
        <p:spPr bwMode="auto">
          <a:xfrm>
            <a:off x="6338888" y="433070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80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5" name="bk object 418"/>
          <p:cNvSpPr>
            <a:spLocks/>
          </p:cNvSpPr>
          <p:nvPr/>
        </p:nvSpPr>
        <p:spPr bwMode="auto">
          <a:xfrm>
            <a:off x="6675438" y="4313238"/>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6" name="bk object 419"/>
          <p:cNvSpPr>
            <a:spLocks/>
          </p:cNvSpPr>
          <p:nvPr/>
        </p:nvSpPr>
        <p:spPr bwMode="auto">
          <a:xfrm>
            <a:off x="3252788" y="3897313"/>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7" name="bk object 420"/>
          <p:cNvSpPr>
            <a:spLocks/>
          </p:cNvSpPr>
          <p:nvPr/>
        </p:nvSpPr>
        <p:spPr bwMode="auto">
          <a:xfrm>
            <a:off x="3414713" y="3940175"/>
            <a:ext cx="25400" cy="26988"/>
          </a:xfrm>
          <a:custGeom>
            <a:avLst/>
            <a:gdLst>
              <a:gd name="T0" fmla="*/ 2632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2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8" name="bk object 421"/>
          <p:cNvSpPr>
            <a:spLocks/>
          </p:cNvSpPr>
          <p:nvPr/>
        </p:nvSpPr>
        <p:spPr bwMode="auto">
          <a:xfrm>
            <a:off x="3597275" y="39893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9" name="bk object 422"/>
          <p:cNvSpPr>
            <a:spLocks/>
          </p:cNvSpPr>
          <p:nvPr/>
        </p:nvSpPr>
        <p:spPr bwMode="auto">
          <a:xfrm>
            <a:off x="3802063" y="40433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1 w 57784"/>
              <a:gd name="T19" fmla="*/ 5710 h 57784"/>
              <a:gd name="T20" fmla="*/ 3984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0" name="bk object 423"/>
          <p:cNvSpPr>
            <a:spLocks/>
          </p:cNvSpPr>
          <p:nvPr/>
        </p:nvSpPr>
        <p:spPr bwMode="auto">
          <a:xfrm>
            <a:off x="4024313" y="4098925"/>
            <a:ext cx="25400" cy="26988"/>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0 h 57784"/>
              <a:gd name="T20" fmla="*/ 3985 w 57784"/>
              <a:gd name="T21" fmla="*/ 5176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1" name="bk object 424"/>
          <p:cNvSpPr>
            <a:spLocks/>
          </p:cNvSpPr>
          <p:nvPr/>
        </p:nvSpPr>
        <p:spPr bwMode="auto">
          <a:xfrm>
            <a:off x="4264025" y="41544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2" name="bk object 425"/>
          <p:cNvSpPr>
            <a:spLocks/>
          </p:cNvSpPr>
          <p:nvPr/>
        </p:nvSpPr>
        <p:spPr bwMode="auto">
          <a:xfrm>
            <a:off x="4518025" y="4206875"/>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8 w 57784"/>
              <a:gd name="T17" fmla="*/ 5835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3" name="bk object 426"/>
          <p:cNvSpPr>
            <a:spLocks/>
          </p:cNvSpPr>
          <p:nvPr/>
        </p:nvSpPr>
        <p:spPr bwMode="auto">
          <a:xfrm>
            <a:off x="4787900" y="4256088"/>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3 w 57784"/>
              <a:gd name="T17" fmla="*/ 5835 h 57784"/>
              <a:gd name="T18" fmla="*/ 3162 w 57784"/>
              <a:gd name="T19" fmla="*/ 5710 h 57784"/>
              <a:gd name="T20" fmla="*/ 3985 w 57784"/>
              <a:gd name="T21" fmla="*/ 5177 h 57784"/>
              <a:gd name="T22" fmla="*/ 4595 w 57784"/>
              <a:gd name="T23" fmla="*/ 4273 h 57784"/>
              <a:gd name="T24" fmla="*/ 4865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4" name="bk object 427"/>
          <p:cNvSpPr>
            <a:spLocks/>
          </p:cNvSpPr>
          <p:nvPr/>
        </p:nvSpPr>
        <p:spPr bwMode="auto">
          <a:xfrm>
            <a:off x="5070475" y="42989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5" name="bk object 428"/>
          <p:cNvSpPr>
            <a:spLocks/>
          </p:cNvSpPr>
          <p:nvPr/>
        </p:nvSpPr>
        <p:spPr bwMode="auto">
          <a:xfrm>
            <a:off x="5364163" y="43338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1 w 57784"/>
              <a:gd name="T19" fmla="*/ 4761 h 57784"/>
              <a:gd name="T20" fmla="*/ 3984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6" name="bk object 429"/>
          <p:cNvSpPr>
            <a:spLocks/>
          </p:cNvSpPr>
          <p:nvPr/>
        </p:nvSpPr>
        <p:spPr bwMode="auto">
          <a:xfrm>
            <a:off x="5667375" y="43576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8 w 57784"/>
              <a:gd name="T17" fmla="*/ 5835 h 57784"/>
              <a:gd name="T18" fmla="*/ 3793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7" name="bk object 430"/>
          <p:cNvSpPr>
            <a:spLocks/>
          </p:cNvSpPr>
          <p:nvPr/>
        </p:nvSpPr>
        <p:spPr bwMode="auto">
          <a:xfrm>
            <a:off x="5980113" y="437038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3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8" name="bk object 431"/>
          <p:cNvSpPr>
            <a:spLocks/>
          </p:cNvSpPr>
          <p:nvPr/>
        </p:nvSpPr>
        <p:spPr bwMode="auto">
          <a:xfrm>
            <a:off x="6299200" y="437038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9" name="bk object 432"/>
          <p:cNvSpPr>
            <a:spLocks/>
          </p:cNvSpPr>
          <p:nvPr/>
        </p:nvSpPr>
        <p:spPr bwMode="auto">
          <a:xfrm>
            <a:off x="3597275" y="40417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0" name="bk object 433"/>
          <p:cNvSpPr>
            <a:spLocks/>
          </p:cNvSpPr>
          <p:nvPr/>
        </p:nvSpPr>
        <p:spPr bwMode="auto">
          <a:xfrm>
            <a:off x="3757613" y="40798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1" name="bk object 434"/>
          <p:cNvSpPr>
            <a:spLocks/>
          </p:cNvSpPr>
          <p:nvPr/>
        </p:nvSpPr>
        <p:spPr bwMode="auto">
          <a:xfrm>
            <a:off x="3940175" y="41227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2" name="bk object 435"/>
          <p:cNvSpPr>
            <a:spLocks/>
          </p:cNvSpPr>
          <p:nvPr/>
        </p:nvSpPr>
        <p:spPr bwMode="auto">
          <a:xfrm>
            <a:off x="4141788" y="416877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3" name="bk object 436"/>
          <p:cNvSpPr>
            <a:spLocks/>
          </p:cNvSpPr>
          <p:nvPr/>
        </p:nvSpPr>
        <p:spPr bwMode="auto">
          <a:xfrm>
            <a:off x="4362450" y="42164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4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4" name="bk object 437"/>
          <p:cNvSpPr>
            <a:spLocks/>
          </p:cNvSpPr>
          <p:nvPr/>
        </p:nvSpPr>
        <p:spPr bwMode="auto">
          <a:xfrm>
            <a:off x="4598988" y="42624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5" name="bk object 438"/>
          <p:cNvSpPr>
            <a:spLocks/>
          </p:cNvSpPr>
          <p:nvPr/>
        </p:nvSpPr>
        <p:spPr bwMode="auto">
          <a:xfrm>
            <a:off x="4851400" y="43053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6" name="bk object 439"/>
          <p:cNvSpPr>
            <a:spLocks/>
          </p:cNvSpPr>
          <p:nvPr/>
        </p:nvSpPr>
        <p:spPr bwMode="auto">
          <a:xfrm>
            <a:off x="5116513" y="4343400"/>
            <a:ext cx="25400" cy="26988"/>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7 h 57784"/>
              <a:gd name="T10" fmla="*/ 104 w 57784"/>
              <a:gd name="T11" fmla="*/ 3792 h 57784"/>
              <a:gd name="T12" fmla="*/ 549 w 57784"/>
              <a:gd name="T13" fmla="*/ 4779 h 57784"/>
              <a:gd name="T14" fmla="*/ 1302 w 57784"/>
              <a:gd name="T15" fmla="*/ 5511 h 57784"/>
              <a:gd name="T16" fmla="*/ 2232 w 57784"/>
              <a:gd name="T17" fmla="*/ 5835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7" name="bk object 440"/>
          <p:cNvSpPr>
            <a:spLocks/>
          </p:cNvSpPr>
          <p:nvPr/>
        </p:nvSpPr>
        <p:spPr bwMode="auto">
          <a:xfrm>
            <a:off x="5394325" y="4375150"/>
            <a:ext cx="26988"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8" name="bk object 441"/>
          <p:cNvSpPr>
            <a:spLocks/>
          </p:cNvSpPr>
          <p:nvPr/>
        </p:nvSpPr>
        <p:spPr bwMode="auto">
          <a:xfrm>
            <a:off x="5683250" y="4397375"/>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4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9" name="bk object 442"/>
          <p:cNvSpPr>
            <a:spLocks/>
          </p:cNvSpPr>
          <p:nvPr/>
        </p:nvSpPr>
        <p:spPr bwMode="auto">
          <a:xfrm>
            <a:off x="5981700" y="44084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0" name="bk object 443"/>
          <p:cNvSpPr>
            <a:spLocks/>
          </p:cNvSpPr>
          <p:nvPr/>
        </p:nvSpPr>
        <p:spPr bwMode="auto">
          <a:xfrm>
            <a:off x="3946525" y="417830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1" name="bk object 444"/>
          <p:cNvSpPr>
            <a:spLocks/>
          </p:cNvSpPr>
          <p:nvPr/>
        </p:nvSpPr>
        <p:spPr bwMode="auto">
          <a:xfrm>
            <a:off x="4106863" y="4210050"/>
            <a:ext cx="26987" cy="26988"/>
          </a:xfrm>
          <a:custGeom>
            <a:avLst/>
            <a:gdLst>
              <a:gd name="T0" fmla="*/ 3158 w 57784"/>
              <a:gd name="T1" fmla="*/ 0 h 57784"/>
              <a:gd name="T2" fmla="*/ 2043 w 57784"/>
              <a:gd name="T3" fmla="*/ 125 h 57784"/>
              <a:gd name="T4" fmla="*/ 1055 w 57784"/>
              <a:gd name="T5" fmla="*/ 658 h 57784"/>
              <a:gd name="T6" fmla="*/ 324 w 57784"/>
              <a:gd name="T7" fmla="*/ 1560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0 h 57784"/>
              <a:gd name="T20" fmla="*/ 4779 w 57784"/>
              <a:gd name="T21" fmla="*/ 5176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2" name="bk object 445"/>
          <p:cNvSpPr>
            <a:spLocks/>
          </p:cNvSpPr>
          <p:nvPr/>
        </p:nvSpPr>
        <p:spPr bwMode="auto">
          <a:xfrm>
            <a:off x="4287838" y="4248150"/>
            <a:ext cx="26987" cy="25400"/>
          </a:xfrm>
          <a:custGeom>
            <a:avLst/>
            <a:gdLst>
              <a:gd name="T0" fmla="*/ 3158 w 57784"/>
              <a:gd name="T1" fmla="*/ 0 h 57784"/>
              <a:gd name="T2" fmla="*/ 2043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3" name="bk object 446"/>
          <p:cNvSpPr>
            <a:spLocks/>
          </p:cNvSpPr>
          <p:nvPr/>
        </p:nvSpPr>
        <p:spPr bwMode="auto">
          <a:xfrm>
            <a:off x="4489450" y="42862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4" name="bk object 447"/>
          <p:cNvSpPr>
            <a:spLocks/>
          </p:cNvSpPr>
          <p:nvPr/>
        </p:nvSpPr>
        <p:spPr bwMode="auto">
          <a:xfrm>
            <a:off x="4706938" y="4324350"/>
            <a:ext cx="26987" cy="26988"/>
          </a:xfrm>
          <a:custGeom>
            <a:avLst/>
            <a:gdLst>
              <a:gd name="T0" fmla="*/ 3158 w 57784"/>
              <a:gd name="T1" fmla="*/ 0 h 57784"/>
              <a:gd name="T2" fmla="*/ 2043 w 57784"/>
              <a:gd name="T3" fmla="*/ 125 h 57784"/>
              <a:gd name="T4" fmla="*/ 1055 w 57784"/>
              <a:gd name="T5" fmla="*/ 659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5" name="bk object 448"/>
          <p:cNvSpPr>
            <a:spLocks/>
          </p:cNvSpPr>
          <p:nvPr/>
        </p:nvSpPr>
        <p:spPr bwMode="auto">
          <a:xfrm>
            <a:off x="4941888" y="4360863"/>
            <a:ext cx="26987" cy="26987"/>
          </a:xfrm>
          <a:custGeom>
            <a:avLst/>
            <a:gdLst>
              <a:gd name="T0" fmla="*/ 3158 w 57784"/>
              <a:gd name="T1" fmla="*/ 0 h 57784"/>
              <a:gd name="T2" fmla="*/ 2043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5 h 57784"/>
              <a:gd name="T18" fmla="*/ 3792 w 57784"/>
              <a:gd name="T19" fmla="*/ 5710 h 57784"/>
              <a:gd name="T20" fmla="*/ 4780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6" name="bk object 449"/>
          <p:cNvSpPr>
            <a:spLocks/>
          </p:cNvSpPr>
          <p:nvPr/>
        </p:nvSpPr>
        <p:spPr bwMode="auto">
          <a:xfrm>
            <a:off x="5191125" y="439420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2 h 57784"/>
              <a:gd name="T16" fmla="*/ 2678 w 57784"/>
              <a:gd name="T17" fmla="*/ 5836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7" name="bk object 450"/>
          <p:cNvSpPr>
            <a:spLocks/>
          </p:cNvSpPr>
          <p:nvPr/>
        </p:nvSpPr>
        <p:spPr bwMode="auto">
          <a:xfrm>
            <a:off x="5453063" y="44211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8" name="bk object 451"/>
          <p:cNvSpPr>
            <a:spLocks/>
          </p:cNvSpPr>
          <p:nvPr/>
        </p:nvSpPr>
        <p:spPr bwMode="auto">
          <a:xfrm>
            <a:off x="5727700" y="444023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9" name="bk object 452"/>
          <p:cNvSpPr>
            <a:spLocks/>
          </p:cNvSpPr>
          <p:nvPr/>
        </p:nvSpPr>
        <p:spPr bwMode="auto">
          <a:xfrm>
            <a:off x="4302125" y="43084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0" name="bk object 453"/>
          <p:cNvSpPr>
            <a:spLocks/>
          </p:cNvSpPr>
          <p:nvPr/>
        </p:nvSpPr>
        <p:spPr bwMode="auto">
          <a:xfrm>
            <a:off x="4462463" y="433546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1" name="bk object 454"/>
          <p:cNvSpPr>
            <a:spLocks/>
          </p:cNvSpPr>
          <p:nvPr/>
        </p:nvSpPr>
        <p:spPr bwMode="auto">
          <a:xfrm>
            <a:off x="4643438" y="436403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2" name="bk object 455"/>
          <p:cNvSpPr>
            <a:spLocks/>
          </p:cNvSpPr>
          <p:nvPr/>
        </p:nvSpPr>
        <p:spPr bwMode="auto">
          <a:xfrm>
            <a:off x="4843463" y="4395788"/>
            <a:ext cx="26987" cy="25400"/>
          </a:xfrm>
          <a:custGeom>
            <a:avLst/>
            <a:gdLst>
              <a:gd name="T0" fmla="*/ 3158 w 57784"/>
              <a:gd name="T1" fmla="*/ 0 h 57784"/>
              <a:gd name="T2" fmla="*/ 2043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3" name="bk object 456"/>
          <p:cNvSpPr>
            <a:spLocks/>
          </p:cNvSpPr>
          <p:nvPr/>
        </p:nvSpPr>
        <p:spPr bwMode="auto">
          <a:xfrm>
            <a:off x="5060950" y="44243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5 h 57784"/>
              <a:gd name="T18" fmla="*/ 3161 w 57784"/>
              <a:gd name="T19" fmla="*/ 5710 h 57784"/>
              <a:gd name="T20" fmla="*/ 3984 w 57784"/>
              <a:gd name="T21" fmla="*/ 5177 h 57784"/>
              <a:gd name="T22" fmla="*/ 4595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4" name="bk object 457"/>
          <p:cNvSpPr>
            <a:spLocks/>
          </p:cNvSpPr>
          <p:nvPr/>
        </p:nvSpPr>
        <p:spPr bwMode="auto">
          <a:xfrm>
            <a:off x="5292725" y="44513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5" name="bk object 458"/>
          <p:cNvSpPr>
            <a:spLocks/>
          </p:cNvSpPr>
          <p:nvPr/>
        </p:nvSpPr>
        <p:spPr bwMode="auto">
          <a:xfrm>
            <a:off x="5540375" y="4473575"/>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6" name="bk object 459"/>
          <p:cNvSpPr>
            <a:spLocks/>
          </p:cNvSpPr>
          <p:nvPr/>
        </p:nvSpPr>
        <p:spPr bwMode="auto">
          <a:xfrm>
            <a:off x="4662488" y="443071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7" name="bk object 460"/>
          <p:cNvSpPr>
            <a:spLocks/>
          </p:cNvSpPr>
          <p:nvPr/>
        </p:nvSpPr>
        <p:spPr bwMode="auto">
          <a:xfrm>
            <a:off x="4822825" y="44513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8" name="bk object 461"/>
          <p:cNvSpPr>
            <a:spLocks/>
          </p:cNvSpPr>
          <p:nvPr/>
        </p:nvSpPr>
        <p:spPr bwMode="auto">
          <a:xfrm>
            <a:off x="5005388" y="44735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9" name="bk object 462"/>
          <p:cNvSpPr>
            <a:spLocks/>
          </p:cNvSpPr>
          <p:nvPr/>
        </p:nvSpPr>
        <p:spPr bwMode="auto">
          <a:xfrm>
            <a:off x="5203825" y="4495800"/>
            <a:ext cx="26988" cy="25400"/>
          </a:xfrm>
          <a:custGeom>
            <a:avLst/>
            <a:gdLst>
              <a:gd name="T0" fmla="*/ 3158 w 57784"/>
              <a:gd name="T1" fmla="*/ 0 h 57784"/>
              <a:gd name="T2" fmla="*/ 2043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3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0" name="bk object 463"/>
          <p:cNvSpPr>
            <a:spLocks/>
          </p:cNvSpPr>
          <p:nvPr/>
        </p:nvSpPr>
        <p:spPr bwMode="auto">
          <a:xfrm>
            <a:off x="5419725" y="4516438"/>
            <a:ext cx="26988"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1" name="bk object 464"/>
          <p:cNvSpPr>
            <a:spLocks/>
          </p:cNvSpPr>
          <p:nvPr/>
        </p:nvSpPr>
        <p:spPr bwMode="auto">
          <a:xfrm>
            <a:off x="5026025" y="454660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2" name="bk object 465"/>
          <p:cNvSpPr>
            <a:spLocks/>
          </p:cNvSpPr>
          <p:nvPr/>
        </p:nvSpPr>
        <p:spPr bwMode="auto">
          <a:xfrm>
            <a:off x="5189538" y="45593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79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3" name="bk object 466"/>
          <p:cNvSpPr>
            <a:spLocks/>
          </p:cNvSpPr>
          <p:nvPr/>
        </p:nvSpPr>
        <p:spPr bwMode="auto">
          <a:xfrm>
            <a:off x="5370513" y="45735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4" name="bk object 467"/>
          <p:cNvSpPr>
            <a:spLocks/>
          </p:cNvSpPr>
          <p:nvPr/>
        </p:nvSpPr>
        <p:spPr bwMode="auto">
          <a:xfrm>
            <a:off x="5394325" y="4652963"/>
            <a:ext cx="26988" cy="26987"/>
          </a:xfrm>
          <a:custGeom>
            <a:avLst/>
            <a:gdLst>
              <a:gd name="T0" fmla="*/ 3158 w 57784"/>
              <a:gd name="T1" fmla="*/ 0 h 57784"/>
              <a:gd name="T2" fmla="*/ 2042 w 57784"/>
              <a:gd name="T3" fmla="*/ 125 h 57784"/>
              <a:gd name="T4" fmla="*/ 1056 w 57784"/>
              <a:gd name="T5" fmla="*/ 658 h 57784"/>
              <a:gd name="T6" fmla="*/ 324 w 57784"/>
              <a:gd name="T7" fmla="*/ 1560 h 57784"/>
              <a:gd name="T8" fmla="*/ 0 w 57784"/>
              <a:gd name="T9" fmla="*/ 2676 h 57784"/>
              <a:gd name="T10" fmla="*/ 125 w 57784"/>
              <a:gd name="T11" fmla="*/ 3791 h 57784"/>
              <a:gd name="T12" fmla="*/ 659 w 57784"/>
              <a:gd name="T13" fmla="*/ 4779 h 57784"/>
              <a:gd name="T14" fmla="*/ 1561 w 57784"/>
              <a:gd name="T15" fmla="*/ 5510 h 57784"/>
              <a:gd name="T16" fmla="*/ 2678 w 57784"/>
              <a:gd name="T17" fmla="*/ 5835 h 57784"/>
              <a:gd name="T18" fmla="*/ 3792 w 57784"/>
              <a:gd name="T19" fmla="*/ 5710 h 57784"/>
              <a:gd name="T20" fmla="*/ 4780 w 57784"/>
              <a:gd name="T21" fmla="*/ 5176 h 57784"/>
              <a:gd name="T22" fmla="*/ 5512 w 57784"/>
              <a:gd name="T23" fmla="*/ 4273 h 57784"/>
              <a:gd name="T24" fmla="*/ 5836 w 57784"/>
              <a:gd name="T25" fmla="*/ 3157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5" name="bk object 468"/>
          <p:cNvSpPr>
            <a:spLocks noChangeArrowheads="1"/>
          </p:cNvSpPr>
          <p:nvPr/>
        </p:nvSpPr>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56" name="bk object 469"/>
          <p:cNvSpPr>
            <a:spLocks noChangeArrowheads="1"/>
          </p:cNvSpPr>
          <p:nvPr/>
        </p:nvSpPr>
        <p:spPr bwMode="auto">
          <a:xfrm>
            <a:off x="898525" y="1065213"/>
            <a:ext cx="3757613" cy="223361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57" name="bk object 470"/>
          <p:cNvSpPr>
            <a:spLocks noChangeArrowheads="1"/>
          </p:cNvSpPr>
          <p:nvPr/>
        </p:nvSpPr>
        <p:spPr bwMode="auto">
          <a:xfrm>
            <a:off x="1177925" y="1204913"/>
            <a:ext cx="3376613" cy="185102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58" name="bk object 471"/>
          <p:cNvSpPr>
            <a:spLocks noChangeArrowheads="1"/>
          </p:cNvSpPr>
          <p:nvPr/>
        </p:nvSpPr>
        <p:spPr bwMode="auto">
          <a:xfrm>
            <a:off x="4757738" y="1062038"/>
            <a:ext cx="3319462" cy="280987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59" name="bk object 472"/>
          <p:cNvSpPr>
            <a:spLocks noChangeArrowheads="1"/>
          </p:cNvSpPr>
          <p:nvPr/>
        </p:nvSpPr>
        <p:spPr bwMode="auto">
          <a:xfrm>
            <a:off x="5040313" y="1204913"/>
            <a:ext cx="2932112" cy="2422525"/>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60" name="bk object 473"/>
          <p:cNvSpPr>
            <a:spLocks noChangeArrowheads="1"/>
          </p:cNvSpPr>
          <p:nvPr/>
        </p:nvSpPr>
        <p:spPr bwMode="auto">
          <a:xfrm>
            <a:off x="669925" y="2132013"/>
            <a:ext cx="2433638" cy="253841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61" name="bk object 474"/>
          <p:cNvSpPr>
            <a:spLocks noChangeArrowheads="1"/>
          </p:cNvSpPr>
          <p:nvPr/>
        </p:nvSpPr>
        <p:spPr bwMode="auto">
          <a:xfrm>
            <a:off x="949325" y="2274888"/>
            <a:ext cx="2049463" cy="2154237"/>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62" name="bk object 475"/>
          <p:cNvSpPr>
            <a:spLocks noChangeArrowheads="1"/>
          </p:cNvSpPr>
          <p:nvPr/>
        </p:nvSpPr>
        <p:spPr bwMode="auto">
          <a:xfrm>
            <a:off x="5453063" y="2243138"/>
            <a:ext cx="2857500" cy="255270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63" name="bk object 476"/>
          <p:cNvSpPr>
            <a:spLocks noChangeArrowheads="1"/>
          </p:cNvSpPr>
          <p:nvPr/>
        </p:nvSpPr>
        <p:spPr bwMode="auto">
          <a:xfrm>
            <a:off x="5735638" y="2386013"/>
            <a:ext cx="2473325" cy="2166937"/>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64" name="bk object 477"/>
          <p:cNvSpPr>
            <a:spLocks noChangeArrowheads="1"/>
          </p:cNvSpPr>
          <p:nvPr/>
        </p:nvSpPr>
        <p:spPr bwMode="auto">
          <a:xfrm>
            <a:off x="2508250" y="2836863"/>
            <a:ext cx="3133725" cy="2262187"/>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65" name="bk object 478"/>
          <p:cNvSpPr>
            <a:spLocks noChangeArrowheads="1"/>
          </p:cNvSpPr>
          <p:nvPr/>
        </p:nvSpPr>
        <p:spPr bwMode="auto">
          <a:xfrm>
            <a:off x="2787650" y="2979738"/>
            <a:ext cx="2751138" cy="1876425"/>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2" name="Holder 2"/>
          <p:cNvSpPr>
            <a:spLocks noGrp="1"/>
          </p:cNvSpPr>
          <p:nvPr>
            <p:ph type="title"/>
          </p:nvPr>
        </p:nvSpPr>
        <p:spPr>
          <a:xfrm>
            <a:off x="1714248" y="566784"/>
            <a:ext cx="1774213" cy="415498"/>
          </a:xfrm>
        </p:spPr>
        <p:txBody>
          <a:bodyPr/>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466" name="Holder 3"/>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467" name="Holder 4"/>
          <p:cNvSpPr>
            <a:spLocks noGrp="1"/>
          </p:cNvSpPr>
          <p:nvPr>
            <p:ph type="dt" sz="half" idx="11"/>
          </p:nvPr>
        </p:nvSpPr>
        <p:spPr/>
        <p:txBody>
          <a:bodyPr/>
          <a:lstStyle>
            <a:lvl1pPr algn="l">
              <a:defRPr>
                <a:solidFill>
                  <a:schemeClr val="tx1">
                    <a:tint val="75000"/>
                  </a:schemeClr>
                </a:solidFill>
              </a:defRPr>
            </a:lvl1pPr>
          </a:lstStyle>
          <a:p>
            <a:pPr>
              <a:defRPr/>
            </a:pPr>
            <a:fld id="{C7126F0B-048D-4257-B16B-F50D8FBA9325}" type="datetimeFigureOut">
              <a:rPr lang="en-US">
                <a:solidFill>
                  <a:prstClr val="black">
                    <a:tint val="75000"/>
                  </a:prstClr>
                </a:solidFill>
              </a:rPr>
              <a:pPr>
                <a:defRPr/>
              </a:pPr>
              <a:t>1/22/2020</a:t>
            </a:fld>
            <a:endParaRPr lang="en-US" dirty="0">
              <a:solidFill>
                <a:prstClr val="black">
                  <a:tint val="75000"/>
                </a:prstClr>
              </a:solidFill>
            </a:endParaRPr>
          </a:p>
        </p:txBody>
      </p:sp>
      <p:sp>
        <p:nvSpPr>
          <p:cNvPr id="468" name="Holder 5"/>
          <p:cNvSpPr>
            <a:spLocks noGrp="1"/>
          </p:cNvSpPr>
          <p:nvPr>
            <p:ph type="sldNum" sz="quarter" idx="12"/>
          </p:nvPr>
        </p:nvSpPr>
        <p:spPr/>
        <p:txBody>
          <a:bodyPr/>
          <a:lstStyle>
            <a:lvl1pPr algn="r">
              <a:defRPr>
                <a:solidFill>
                  <a:schemeClr val="tx1">
                    <a:tint val="75000"/>
                  </a:schemeClr>
                </a:solidFill>
              </a:defRPr>
            </a:lvl1pPr>
          </a:lstStyle>
          <a:p>
            <a:pPr>
              <a:defRPr/>
            </a:pPr>
            <a:fld id="{A3F16A8C-7C07-45D8-8F3C-B02132BB9091}" type="slidenum">
              <a:rPr>
                <a:solidFill>
                  <a:prstClr val="black">
                    <a:tint val="75000"/>
                  </a:prstClr>
                </a:solidFill>
              </a:rPr>
              <a:pPr>
                <a:defRPr/>
              </a:pPr>
              <a:t>‹Nº›</a:t>
            </a:fld>
            <a:endParaRPr dirty="0">
              <a:solidFill>
                <a:prstClr val="black">
                  <a:tint val="75000"/>
                </a:prstClr>
              </a:solidFill>
            </a:endParaRPr>
          </a:p>
        </p:txBody>
      </p:sp>
    </p:spTree>
    <p:extLst>
      <p:ext uri="{BB962C8B-B14F-4D97-AF65-F5344CB8AC3E}">
        <p14:creationId xmlns:p14="http://schemas.microsoft.com/office/powerpoint/2010/main" val="343225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En blanco">
    <p:spTree>
      <p:nvGrpSpPr>
        <p:cNvPr id="1" name=""/>
        <p:cNvGrpSpPr/>
        <p:nvPr/>
      </p:nvGrpSpPr>
      <p:grpSpPr>
        <a:xfrm>
          <a:off x="0" y="0"/>
          <a:ext cx="0" cy="0"/>
          <a:chOff x="0" y="0"/>
          <a:chExt cx="0" cy="0"/>
        </a:xfrm>
      </p:grpSpPr>
      <p:sp>
        <p:nvSpPr>
          <p:cNvPr id="2" name="bk object 16"/>
          <p:cNvSpPr>
            <a:spLocks noChangeArrowheads="1"/>
          </p:cNvSpPr>
          <p:nvPr/>
        </p:nvSpPr>
        <p:spPr bwMode="auto">
          <a:xfrm>
            <a:off x="0" y="0"/>
            <a:ext cx="9144000" cy="51435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3" name="bk object 17"/>
          <p:cNvSpPr>
            <a:spLocks noChangeArrowheads="1"/>
          </p:cNvSpPr>
          <p:nvPr/>
        </p:nvSpPr>
        <p:spPr bwMode="auto">
          <a:xfrm>
            <a:off x="0" y="458788"/>
            <a:ext cx="9144000" cy="46847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 name="bk object 18"/>
          <p:cNvSpPr>
            <a:spLocks/>
          </p:cNvSpPr>
          <p:nvPr/>
        </p:nvSpPr>
        <p:spPr bwMode="auto">
          <a:xfrm>
            <a:off x="0" y="0"/>
            <a:ext cx="4284663" cy="4284663"/>
          </a:xfrm>
          <a:custGeom>
            <a:avLst/>
            <a:gdLst>
              <a:gd name="T0" fmla="*/ 886263 w 9420860"/>
              <a:gd name="T1" fmla="*/ 0 h 9420860"/>
              <a:gd name="T2" fmla="*/ 882340 w 9420860"/>
              <a:gd name="T3" fmla="*/ 0 h 9420860"/>
              <a:gd name="T4" fmla="*/ 0 w 9420860"/>
              <a:gd name="T5" fmla="*/ 882341 h 9420860"/>
              <a:gd name="T6" fmla="*/ 0 w 9420860"/>
              <a:gd name="T7" fmla="*/ 886263 h 9420860"/>
              <a:gd name="T8" fmla="*/ 886263 w 9420860"/>
              <a:gd name="T9" fmla="*/ 0 h 942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20860" h="9420860">
                <a:moveTo>
                  <a:pt x="9420719" y="0"/>
                </a:moveTo>
                <a:lnTo>
                  <a:pt x="9379024" y="0"/>
                </a:lnTo>
                <a:lnTo>
                  <a:pt x="0" y="9379032"/>
                </a:lnTo>
                <a:lnTo>
                  <a:pt x="0" y="9420728"/>
                </a:lnTo>
                <a:lnTo>
                  <a:pt x="942071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 name="bk object 19"/>
          <p:cNvSpPr>
            <a:spLocks/>
          </p:cNvSpPr>
          <p:nvPr/>
        </p:nvSpPr>
        <p:spPr bwMode="auto">
          <a:xfrm>
            <a:off x="0" y="0"/>
            <a:ext cx="4640263" cy="4640263"/>
          </a:xfrm>
          <a:custGeom>
            <a:avLst/>
            <a:gdLst>
              <a:gd name="T0" fmla="*/ 959840 w 10202545"/>
              <a:gd name="T1" fmla="*/ 0 h 10202545"/>
              <a:gd name="T2" fmla="*/ 955916 w 10202545"/>
              <a:gd name="T3" fmla="*/ 0 h 10202545"/>
              <a:gd name="T4" fmla="*/ 0 w 10202545"/>
              <a:gd name="T5" fmla="*/ 955918 h 10202545"/>
              <a:gd name="T6" fmla="*/ 0 w 10202545"/>
              <a:gd name="T7" fmla="*/ 959840 h 10202545"/>
              <a:gd name="T8" fmla="*/ 959840 w 10202545"/>
              <a:gd name="T9" fmla="*/ 0 h 1020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2545" h="10202545">
                <a:moveTo>
                  <a:pt x="10202262" y="0"/>
                </a:moveTo>
                <a:lnTo>
                  <a:pt x="10160557" y="0"/>
                </a:lnTo>
                <a:lnTo>
                  <a:pt x="0" y="10160575"/>
                </a:lnTo>
                <a:lnTo>
                  <a:pt x="0" y="10202271"/>
                </a:lnTo>
                <a:lnTo>
                  <a:pt x="1020226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 name="bk object 20"/>
          <p:cNvSpPr>
            <a:spLocks/>
          </p:cNvSpPr>
          <p:nvPr/>
        </p:nvSpPr>
        <p:spPr bwMode="auto">
          <a:xfrm>
            <a:off x="0" y="0"/>
            <a:ext cx="4995863" cy="4995863"/>
          </a:xfrm>
          <a:custGeom>
            <a:avLst/>
            <a:gdLst>
              <a:gd name="T0" fmla="*/ 1033419 w 10984230"/>
              <a:gd name="T1" fmla="*/ 0 h 10984230"/>
              <a:gd name="T2" fmla="*/ 1029496 w 10984230"/>
              <a:gd name="T3" fmla="*/ 0 h 10984230"/>
              <a:gd name="T4" fmla="*/ 0 w 10984230"/>
              <a:gd name="T5" fmla="*/ 1029495 h 10984230"/>
              <a:gd name="T6" fmla="*/ 0 w 10984230"/>
              <a:gd name="T7" fmla="*/ 1033418 h 10984230"/>
              <a:gd name="T8" fmla="*/ 1033419 w 10984230"/>
              <a:gd name="T9" fmla="*/ 0 h 10984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4230" h="10984230">
                <a:moveTo>
                  <a:pt x="10983826" y="0"/>
                </a:moveTo>
                <a:lnTo>
                  <a:pt x="10942131" y="0"/>
                </a:lnTo>
                <a:lnTo>
                  <a:pt x="0" y="10942121"/>
                </a:lnTo>
                <a:lnTo>
                  <a:pt x="0" y="10983816"/>
                </a:lnTo>
                <a:lnTo>
                  <a:pt x="10983826"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 name="bk object 21"/>
          <p:cNvSpPr>
            <a:spLocks/>
          </p:cNvSpPr>
          <p:nvPr/>
        </p:nvSpPr>
        <p:spPr bwMode="auto">
          <a:xfrm>
            <a:off x="188913" y="0"/>
            <a:ext cx="5162550" cy="5143500"/>
          </a:xfrm>
          <a:custGeom>
            <a:avLst/>
            <a:gdLst>
              <a:gd name="T0" fmla="*/ 1067921 w 11350625"/>
              <a:gd name="T1" fmla="*/ 0 h 11308715"/>
              <a:gd name="T2" fmla="*/ 1063998 w 11350625"/>
              <a:gd name="T3" fmla="*/ 0 h 11308715"/>
              <a:gd name="T4" fmla="*/ 0 w 11350625"/>
              <a:gd name="T5" fmla="*/ 1064005 h 11308715"/>
              <a:gd name="T6" fmla="*/ 3923 w 11350625"/>
              <a:gd name="T7" fmla="*/ 1064005 h 11308715"/>
              <a:gd name="T8" fmla="*/ 1067921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61" y="0"/>
                </a:moveTo>
                <a:lnTo>
                  <a:pt x="11308566" y="0"/>
                </a:lnTo>
                <a:lnTo>
                  <a:pt x="0" y="11308556"/>
                </a:lnTo>
                <a:lnTo>
                  <a:pt x="41695" y="11308556"/>
                </a:lnTo>
                <a:lnTo>
                  <a:pt x="1135026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 name="bk object 22"/>
          <p:cNvSpPr>
            <a:spLocks/>
          </p:cNvSpPr>
          <p:nvPr/>
        </p:nvSpPr>
        <p:spPr bwMode="auto">
          <a:xfrm>
            <a:off x="544513" y="0"/>
            <a:ext cx="5162550" cy="5143500"/>
          </a:xfrm>
          <a:custGeom>
            <a:avLst/>
            <a:gdLst>
              <a:gd name="T0" fmla="*/ 1067920 w 11350625"/>
              <a:gd name="T1" fmla="*/ 0 h 11308715"/>
              <a:gd name="T2" fmla="*/ 1063998 w 11350625"/>
              <a:gd name="T3" fmla="*/ 0 h 11308715"/>
              <a:gd name="T4" fmla="*/ 0 w 11350625"/>
              <a:gd name="T5" fmla="*/ 1064005 h 11308715"/>
              <a:gd name="T6" fmla="*/ 3922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50" y="0"/>
                </a:moveTo>
                <a:lnTo>
                  <a:pt x="11308566" y="0"/>
                </a:lnTo>
                <a:lnTo>
                  <a:pt x="0" y="11308556"/>
                </a:lnTo>
                <a:lnTo>
                  <a:pt x="41684" y="11308556"/>
                </a:lnTo>
                <a:lnTo>
                  <a:pt x="1135025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 name="bk object 23"/>
          <p:cNvSpPr>
            <a:spLocks/>
          </p:cNvSpPr>
          <p:nvPr/>
        </p:nvSpPr>
        <p:spPr bwMode="auto">
          <a:xfrm>
            <a:off x="900113" y="0"/>
            <a:ext cx="5162550" cy="5143500"/>
          </a:xfrm>
          <a:custGeom>
            <a:avLst/>
            <a:gdLst>
              <a:gd name="T0" fmla="*/ 1067920 w 11350625"/>
              <a:gd name="T1" fmla="*/ 0 h 11308715"/>
              <a:gd name="T2" fmla="*/ 1063998 w 11350625"/>
              <a:gd name="T3" fmla="*/ 0 h 11308715"/>
              <a:gd name="T4" fmla="*/ 0 w 11350625"/>
              <a:gd name="T5" fmla="*/ 1064005 h 11308715"/>
              <a:gd name="T6" fmla="*/ 3922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50" y="0"/>
                </a:moveTo>
                <a:lnTo>
                  <a:pt x="11308566" y="0"/>
                </a:lnTo>
                <a:lnTo>
                  <a:pt x="0" y="11308556"/>
                </a:lnTo>
                <a:lnTo>
                  <a:pt x="41684" y="11308556"/>
                </a:lnTo>
                <a:lnTo>
                  <a:pt x="11350250"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 name="bk object 24"/>
          <p:cNvSpPr>
            <a:spLocks/>
          </p:cNvSpPr>
          <p:nvPr/>
        </p:nvSpPr>
        <p:spPr bwMode="auto">
          <a:xfrm>
            <a:off x="1255713" y="0"/>
            <a:ext cx="5162550" cy="5143500"/>
          </a:xfrm>
          <a:custGeom>
            <a:avLst/>
            <a:gdLst>
              <a:gd name="T0" fmla="*/ 1067920 w 11350625"/>
              <a:gd name="T1" fmla="*/ 0 h 11308715"/>
              <a:gd name="T2" fmla="*/ 1063997 w 11350625"/>
              <a:gd name="T3" fmla="*/ 0 h 11308715"/>
              <a:gd name="T4" fmla="*/ 0 w 11350625"/>
              <a:gd name="T5" fmla="*/ 1064005 h 11308715"/>
              <a:gd name="T6" fmla="*/ 3923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4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 name="bk object 25"/>
          <p:cNvSpPr>
            <a:spLocks/>
          </p:cNvSpPr>
          <p:nvPr/>
        </p:nvSpPr>
        <p:spPr bwMode="auto">
          <a:xfrm>
            <a:off x="1611313" y="0"/>
            <a:ext cx="5162550" cy="5143500"/>
          </a:xfrm>
          <a:custGeom>
            <a:avLst/>
            <a:gdLst>
              <a:gd name="T0" fmla="*/ 1067920 w 11350625"/>
              <a:gd name="T1" fmla="*/ 0 h 11308715"/>
              <a:gd name="T2" fmla="*/ 1063996 w 11350625"/>
              <a:gd name="T3" fmla="*/ 0 h 11308715"/>
              <a:gd name="T4" fmla="*/ 0 w 11350625"/>
              <a:gd name="T5" fmla="*/ 1064005 h 11308715"/>
              <a:gd name="T6" fmla="*/ 3923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 name="bk object 26"/>
          <p:cNvSpPr>
            <a:spLocks/>
          </p:cNvSpPr>
          <p:nvPr/>
        </p:nvSpPr>
        <p:spPr bwMode="auto">
          <a:xfrm>
            <a:off x="1966913" y="0"/>
            <a:ext cx="5162550" cy="5143500"/>
          </a:xfrm>
          <a:custGeom>
            <a:avLst/>
            <a:gdLst>
              <a:gd name="T0" fmla="*/ 1067920 w 11350625"/>
              <a:gd name="T1" fmla="*/ 0 h 11308715"/>
              <a:gd name="T2" fmla="*/ 1063996 w 11350625"/>
              <a:gd name="T3" fmla="*/ 0 h 11308715"/>
              <a:gd name="T4" fmla="*/ 0 w 11350625"/>
              <a:gd name="T5" fmla="*/ 1064005 h 11308715"/>
              <a:gd name="T6" fmla="*/ 3923 w 11350625"/>
              <a:gd name="T7" fmla="*/ 1064005 h 11308715"/>
              <a:gd name="T8" fmla="*/ 1067920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 name="bk object 27"/>
          <p:cNvSpPr>
            <a:spLocks/>
          </p:cNvSpPr>
          <p:nvPr/>
        </p:nvSpPr>
        <p:spPr bwMode="auto">
          <a:xfrm>
            <a:off x="2320925" y="0"/>
            <a:ext cx="5164138" cy="5143500"/>
          </a:xfrm>
          <a:custGeom>
            <a:avLst/>
            <a:gdLst>
              <a:gd name="T0" fmla="*/ 1068905 w 11350625"/>
              <a:gd name="T1" fmla="*/ 0 h 11308715"/>
              <a:gd name="T2" fmla="*/ 1064978 w 11350625"/>
              <a:gd name="T3" fmla="*/ 0 h 11308715"/>
              <a:gd name="T4" fmla="*/ 0 w 11350625"/>
              <a:gd name="T5" fmla="*/ 1064005 h 11308715"/>
              <a:gd name="T6" fmla="*/ 3927 w 11350625"/>
              <a:gd name="T7" fmla="*/ 1064005 h 11308715"/>
              <a:gd name="T8" fmla="*/ 1068905 w 11350625"/>
              <a:gd name="T9" fmla="*/ 0 h 11308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0625" h="11308715">
                <a:moveTo>
                  <a:pt x="11350241" y="0"/>
                </a:moveTo>
                <a:lnTo>
                  <a:pt x="11308536" y="0"/>
                </a:lnTo>
                <a:lnTo>
                  <a:pt x="0" y="11308556"/>
                </a:lnTo>
                <a:lnTo>
                  <a:pt x="41695" y="11308556"/>
                </a:lnTo>
                <a:lnTo>
                  <a:pt x="11350241"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 name="bk object 28"/>
          <p:cNvSpPr>
            <a:spLocks/>
          </p:cNvSpPr>
          <p:nvPr/>
        </p:nvSpPr>
        <p:spPr bwMode="auto">
          <a:xfrm>
            <a:off x="0" y="742950"/>
            <a:ext cx="4081463" cy="4090988"/>
          </a:xfrm>
          <a:custGeom>
            <a:avLst/>
            <a:gdLst>
              <a:gd name="T0" fmla="*/ 0 w 8973820"/>
              <a:gd name="T1" fmla="*/ 0 h 8993505"/>
              <a:gd name="T2" fmla="*/ 0 w 8973820"/>
              <a:gd name="T3" fmla="*/ 3717 h 8993505"/>
              <a:gd name="T4" fmla="*/ 842430 w 8973820"/>
              <a:gd name="T5" fmla="*/ 846499 h 8993505"/>
              <a:gd name="T6" fmla="*/ 844288 w 8973820"/>
              <a:gd name="T7" fmla="*/ 844641 h 8993505"/>
              <a:gd name="T8" fmla="*/ 0 w 8973820"/>
              <a:gd name="T9" fmla="*/ 0 h 8993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3820" h="8993505">
                <a:moveTo>
                  <a:pt x="0" y="0"/>
                </a:moveTo>
                <a:lnTo>
                  <a:pt x="0" y="39488"/>
                </a:lnTo>
                <a:lnTo>
                  <a:pt x="8954027" y="8993508"/>
                </a:lnTo>
                <a:lnTo>
                  <a:pt x="8973775" y="897375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 name="bk object 29"/>
          <p:cNvSpPr>
            <a:spLocks/>
          </p:cNvSpPr>
          <p:nvPr/>
        </p:nvSpPr>
        <p:spPr bwMode="auto">
          <a:xfrm>
            <a:off x="0" y="966788"/>
            <a:ext cx="4149725" cy="4157662"/>
          </a:xfrm>
          <a:custGeom>
            <a:avLst/>
            <a:gdLst>
              <a:gd name="T0" fmla="*/ 0 w 9123045"/>
              <a:gd name="T1" fmla="*/ 0 h 9142730"/>
              <a:gd name="T2" fmla="*/ 0 w 9123045"/>
              <a:gd name="T3" fmla="*/ 3713 h 9142730"/>
              <a:gd name="T4" fmla="*/ 856680 w 9123045"/>
              <a:gd name="T5" fmla="*/ 859765 h 9142730"/>
              <a:gd name="T6" fmla="*/ 858539 w 9123045"/>
              <a:gd name="T7" fmla="*/ 857907 h 9142730"/>
              <a:gd name="T8" fmla="*/ 0 w 9123045"/>
              <a:gd name="T9" fmla="*/ 0 h 9142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3045" h="9142730">
                <a:moveTo>
                  <a:pt x="0" y="0"/>
                </a:moveTo>
                <a:lnTo>
                  <a:pt x="0" y="39488"/>
                </a:lnTo>
                <a:lnTo>
                  <a:pt x="9102911" y="9142391"/>
                </a:lnTo>
                <a:lnTo>
                  <a:pt x="9122659" y="9122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 name="bk object 30"/>
          <p:cNvSpPr>
            <a:spLocks/>
          </p:cNvSpPr>
          <p:nvPr/>
        </p:nvSpPr>
        <p:spPr bwMode="auto">
          <a:xfrm>
            <a:off x="0" y="1190625"/>
            <a:ext cx="3952875" cy="3952875"/>
          </a:xfrm>
          <a:custGeom>
            <a:avLst/>
            <a:gdLst>
              <a:gd name="T0" fmla="*/ 0 w 8692515"/>
              <a:gd name="T1" fmla="*/ 0 h 8692515"/>
              <a:gd name="T2" fmla="*/ 0 w 8692515"/>
              <a:gd name="T3" fmla="*/ 3713 h 8692515"/>
              <a:gd name="T4" fmla="*/ 813681 w 8692515"/>
              <a:gd name="T5" fmla="*/ 817394 h 8692515"/>
              <a:gd name="T6" fmla="*/ 817394 w 8692515"/>
              <a:gd name="T7" fmla="*/ 817394 h 8692515"/>
              <a:gd name="T8" fmla="*/ 0 w 8692515"/>
              <a:gd name="T9" fmla="*/ 0 h 8692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2515" h="8692515">
                <a:moveTo>
                  <a:pt x="0" y="0"/>
                </a:moveTo>
                <a:lnTo>
                  <a:pt x="0" y="39485"/>
                </a:lnTo>
                <a:lnTo>
                  <a:pt x="8652688" y="8692174"/>
                </a:lnTo>
                <a:lnTo>
                  <a:pt x="8692174" y="8692174"/>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 name="bk object 31"/>
          <p:cNvSpPr>
            <a:spLocks/>
          </p:cNvSpPr>
          <p:nvPr/>
        </p:nvSpPr>
        <p:spPr bwMode="auto">
          <a:xfrm>
            <a:off x="0" y="1412875"/>
            <a:ext cx="3730625" cy="3730625"/>
          </a:xfrm>
          <a:custGeom>
            <a:avLst/>
            <a:gdLst>
              <a:gd name="T0" fmla="*/ 0 w 8201659"/>
              <a:gd name="T1" fmla="*/ 0 h 8201659"/>
              <a:gd name="T2" fmla="*/ 0 w 8201659"/>
              <a:gd name="T3" fmla="*/ 3716 h 8201659"/>
              <a:gd name="T4" fmla="*/ 768110 w 8201659"/>
              <a:gd name="T5" fmla="*/ 771824 h 8201659"/>
              <a:gd name="T6" fmla="*/ 771826 w 8201659"/>
              <a:gd name="T7" fmla="*/ 771824 h 8201659"/>
              <a:gd name="T8" fmla="*/ 0 w 8201659"/>
              <a:gd name="T9" fmla="*/ 0 h 820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1659" h="8201659">
                <a:moveTo>
                  <a:pt x="0" y="0"/>
                </a:moveTo>
                <a:lnTo>
                  <a:pt x="0" y="39485"/>
                </a:lnTo>
                <a:lnTo>
                  <a:pt x="8161756" y="8201227"/>
                </a:lnTo>
                <a:lnTo>
                  <a:pt x="8201241" y="8201227"/>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 name="bk object 32"/>
          <p:cNvSpPr>
            <a:spLocks/>
          </p:cNvSpPr>
          <p:nvPr/>
        </p:nvSpPr>
        <p:spPr bwMode="auto">
          <a:xfrm>
            <a:off x="0" y="1636713"/>
            <a:ext cx="3506788" cy="3506787"/>
          </a:xfrm>
          <a:custGeom>
            <a:avLst/>
            <a:gdLst>
              <a:gd name="T0" fmla="*/ 0 w 7710805"/>
              <a:gd name="T1" fmla="*/ 0 h 7710805"/>
              <a:gd name="T2" fmla="*/ 0 w 7710805"/>
              <a:gd name="T3" fmla="*/ 3714 h 7710805"/>
              <a:gd name="T4" fmla="*/ 721560 w 7710805"/>
              <a:gd name="T5" fmla="*/ 725273 h 7710805"/>
              <a:gd name="T6" fmla="*/ 725275 w 7710805"/>
              <a:gd name="T7" fmla="*/ 725273 h 7710805"/>
              <a:gd name="T8" fmla="*/ 0 w 7710805"/>
              <a:gd name="T9" fmla="*/ 0 h 7710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0805" h="7710805">
                <a:moveTo>
                  <a:pt x="0" y="0"/>
                </a:moveTo>
                <a:lnTo>
                  <a:pt x="0" y="39487"/>
                </a:lnTo>
                <a:lnTo>
                  <a:pt x="7670843" y="7710324"/>
                </a:lnTo>
                <a:lnTo>
                  <a:pt x="7710337" y="7710324"/>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 name="bk object 33"/>
          <p:cNvSpPr>
            <a:spLocks/>
          </p:cNvSpPr>
          <p:nvPr/>
        </p:nvSpPr>
        <p:spPr bwMode="auto">
          <a:xfrm>
            <a:off x="0" y="1860550"/>
            <a:ext cx="3284538" cy="3282950"/>
          </a:xfrm>
          <a:custGeom>
            <a:avLst/>
            <a:gdLst>
              <a:gd name="T0" fmla="*/ 0 w 7219950"/>
              <a:gd name="T1" fmla="*/ 0 h 7219950"/>
              <a:gd name="T2" fmla="*/ 0 w 7219950"/>
              <a:gd name="T3" fmla="*/ 3711 h 7219950"/>
              <a:gd name="T4" fmla="*/ 675989 w 7219950"/>
              <a:gd name="T5" fmla="*/ 678720 h 7219950"/>
              <a:gd name="T6" fmla="*/ 679706 w 7219950"/>
              <a:gd name="T7" fmla="*/ 678720 h 7219950"/>
              <a:gd name="T8" fmla="*/ 0 w 7219950"/>
              <a:gd name="T9" fmla="*/ 0 h 721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9950" h="7219950">
                <a:moveTo>
                  <a:pt x="0" y="0"/>
                </a:moveTo>
                <a:lnTo>
                  <a:pt x="0" y="39477"/>
                </a:lnTo>
                <a:lnTo>
                  <a:pt x="7179908" y="7219385"/>
                </a:lnTo>
                <a:lnTo>
                  <a:pt x="7219391" y="7219385"/>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 name="bk object 34"/>
          <p:cNvSpPr>
            <a:spLocks/>
          </p:cNvSpPr>
          <p:nvPr/>
        </p:nvSpPr>
        <p:spPr bwMode="auto">
          <a:xfrm>
            <a:off x="0" y="2082800"/>
            <a:ext cx="3060700" cy="3060700"/>
          </a:xfrm>
          <a:custGeom>
            <a:avLst/>
            <a:gdLst>
              <a:gd name="T0" fmla="*/ 0 w 6729095"/>
              <a:gd name="T1" fmla="*/ 0 h 6729095"/>
              <a:gd name="T2" fmla="*/ 0 w 6729095"/>
              <a:gd name="T3" fmla="*/ 3716 h 6729095"/>
              <a:gd name="T4" fmla="*/ 629439 w 6729095"/>
              <a:gd name="T5" fmla="*/ 633154 h 6729095"/>
              <a:gd name="T6" fmla="*/ 633154 w 6729095"/>
              <a:gd name="T7" fmla="*/ 633154 h 6729095"/>
              <a:gd name="T8" fmla="*/ 0 w 6729095"/>
              <a:gd name="T9" fmla="*/ 0 h 6729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9095" h="6729095">
                <a:moveTo>
                  <a:pt x="0" y="0"/>
                </a:moveTo>
                <a:lnTo>
                  <a:pt x="0" y="39483"/>
                </a:lnTo>
                <a:lnTo>
                  <a:pt x="6689001" y="6728479"/>
                </a:lnTo>
                <a:lnTo>
                  <a:pt x="6728479" y="6728479"/>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 name="bk object 35"/>
          <p:cNvSpPr>
            <a:spLocks/>
          </p:cNvSpPr>
          <p:nvPr/>
        </p:nvSpPr>
        <p:spPr bwMode="auto">
          <a:xfrm>
            <a:off x="0" y="2306638"/>
            <a:ext cx="2836863" cy="2836862"/>
          </a:xfrm>
          <a:custGeom>
            <a:avLst/>
            <a:gdLst>
              <a:gd name="T0" fmla="*/ 0 w 6237605"/>
              <a:gd name="T1" fmla="*/ 0 h 6237605"/>
              <a:gd name="T2" fmla="*/ 0 w 6237605"/>
              <a:gd name="T3" fmla="*/ 3713 h 6237605"/>
              <a:gd name="T4" fmla="*/ 583068 w 6237605"/>
              <a:gd name="T5" fmla="*/ 586781 h 6237605"/>
              <a:gd name="T6" fmla="*/ 586783 w 6237605"/>
              <a:gd name="T7" fmla="*/ 586781 h 6237605"/>
              <a:gd name="T8" fmla="*/ 0 w 6237605"/>
              <a:gd name="T9" fmla="*/ 0 h 6237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37605" h="6237605">
                <a:moveTo>
                  <a:pt x="0" y="0"/>
                </a:moveTo>
                <a:lnTo>
                  <a:pt x="0" y="39476"/>
                </a:lnTo>
                <a:lnTo>
                  <a:pt x="6198090" y="6237561"/>
                </a:lnTo>
                <a:lnTo>
                  <a:pt x="6237572" y="6237561"/>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 name="bk object 36"/>
          <p:cNvSpPr>
            <a:spLocks/>
          </p:cNvSpPr>
          <p:nvPr/>
        </p:nvSpPr>
        <p:spPr bwMode="auto">
          <a:xfrm>
            <a:off x="0" y="2528888"/>
            <a:ext cx="2614613" cy="2614612"/>
          </a:xfrm>
          <a:custGeom>
            <a:avLst/>
            <a:gdLst>
              <a:gd name="T0" fmla="*/ 0 w 5746750"/>
              <a:gd name="T1" fmla="*/ 0 h 5746750"/>
              <a:gd name="T2" fmla="*/ 0 w 5746750"/>
              <a:gd name="T3" fmla="*/ 3719 h 5746750"/>
              <a:gd name="T4" fmla="*/ 537495 w 5746750"/>
              <a:gd name="T5" fmla="*/ 541214 h 5746750"/>
              <a:gd name="T6" fmla="*/ 541214 w 5746750"/>
              <a:gd name="T7" fmla="*/ 541214 h 5746750"/>
              <a:gd name="T8" fmla="*/ 0 w 5746750"/>
              <a:gd name="T9" fmla="*/ 0 h 5746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6750" h="5746750">
                <a:moveTo>
                  <a:pt x="0" y="0"/>
                </a:moveTo>
                <a:lnTo>
                  <a:pt x="0" y="39494"/>
                </a:lnTo>
                <a:lnTo>
                  <a:pt x="5707149" y="5746643"/>
                </a:lnTo>
                <a:lnTo>
                  <a:pt x="5746638" y="5746643"/>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 name="bk object 37"/>
          <p:cNvSpPr>
            <a:spLocks/>
          </p:cNvSpPr>
          <p:nvPr/>
        </p:nvSpPr>
        <p:spPr bwMode="auto">
          <a:xfrm>
            <a:off x="0" y="2752725"/>
            <a:ext cx="2390775" cy="2390775"/>
          </a:xfrm>
          <a:custGeom>
            <a:avLst/>
            <a:gdLst>
              <a:gd name="T0" fmla="*/ 0 w 5255895"/>
              <a:gd name="T1" fmla="*/ 0 h 5255895"/>
              <a:gd name="T2" fmla="*/ 0 w 5255895"/>
              <a:gd name="T3" fmla="*/ 3716 h 5255895"/>
              <a:gd name="T4" fmla="*/ 490946 w 5255895"/>
              <a:gd name="T5" fmla="*/ 494662 h 5255895"/>
              <a:gd name="T6" fmla="*/ 494662 w 5255895"/>
              <a:gd name="T7" fmla="*/ 494662 h 5255895"/>
              <a:gd name="T8" fmla="*/ 0 w 5255895"/>
              <a:gd name="T9" fmla="*/ 0 h 5255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5895" h="5255895">
                <a:moveTo>
                  <a:pt x="0" y="0"/>
                </a:moveTo>
                <a:lnTo>
                  <a:pt x="0" y="39485"/>
                </a:lnTo>
                <a:lnTo>
                  <a:pt x="5216239" y="5255720"/>
                </a:lnTo>
                <a:lnTo>
                  <a:pt x="5255725" y="5255720"/>
                </a:lnTo>
                <a:lnTo>
                  <a:pt x="0" y="0"/>
                </a:lnTo>
                <a:close/>
              </a:path>
            </a:pathLst>
          </a:custGeom>
          <a:solidFill>
            <a:srgbClr val="9E9E9E">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 name="bk object 38"/>
          <p:cNvSpPr>
            <a:spLocks noChangeArrowheads="1"/>
          </p:cNvSpPr>
          <p:nvPr/>
        </p:nvSpPr>
        <p:spPr bwMode="auto">
          <a:xfrm>
            <a:off x="0" y="0"/>
            <a:ext cx="9144000" cy="51435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25" name="bk object 39"/>
          <p:cNvSpPr>
            <a:spLocks/>
          </p:cNvSpPr>
          <p:nvPr/>
        </p:nvSpPr>
        <p:spPr bwMode="auto">
          <a:xfrm>
            <a:off x="639763" y="1674813"/>
            <a:ext cx="26987" cy="26987"/>
          </a:xfrm>
          <a:custGeom>
            <a:avLst/>
            <a:gdLst>
              <a:gd name="T0" fmla="*/ 3158 w 57784"/>
              <a:gd name="T1" fmla="*/ 0 h 57785"/>
              <a:gd name="T2" fmla="*/ 2042 w 57784"/>
              <a:gd name="T3" fmla="*/ 125 h 57785"/>
              <a:gd name="T4" fmla="*/ 1055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1 h 57785"/>
              <a:gd name="T16" fmla="*/ 2677 w 57784"/>
              <a:gd name="T17" fmla="*/ 5835 h 57785"/>
              <a:gd name="T18" fmla="*/ 3791 w 57784"/>
              <a:gd name="T19" fmla="*/ 5710 h 57785"/>
              <a:gd name="T20" fmla="*/ 4779 w 57784"/>
              <a:gd name="T21" fmla="*/ 5176 h 57785"/>
              <a:gd name="T22" fmla="*/ 5510 w 57784"/>
              <a:gd name="T23" fmla="*/ 4274 h 57785"/>
              <a:gd name="T24" fmla="*/ 5834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 name="bk object 40"/>
          <p:cNvSpPr>
            <a:spLocks/>
          </p:cNvSpPr>
          <p:nvPr/>
        </p:nvSpPr>
        <p:spPr bwMode="auto">
          <a:xfrm>
            <a:off x="969963" y="1711325"/>
            <a:ext cx="26987" cy="25400"/>
          </a:xfrm>
          <a:custGeom>
            <a:avLst/>
            <a:gdLst>
              <a:gd name="T0" fmla="*/ 3158 w 57785"/>
              <a:gd name="T1" fmla="*/ 0 h 57785"/>
              <a:gd name="T2" fmla="*/ 2043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0 w 57785"/>
              <a:gd name="T27" fmla="*/ 1703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 name="bk object 41"/>
          <p:cNvSpPr>
            <a:spLocks/>
          </p:cNvSpPr>
          <p:nvPr/>
        </p:nvSpPr>
        <p:spPr bwMode="auto">
          <a:xfrm>
            <a:off x="1311275" y="1738313"/>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2 w 57785"/>
              <a:gd name="T19" fmla="*/ 4761 h 57785"/>
              <a:gd name="T20" fmla="*/ 4779 w 57785"/>
              <a:gd name="T21" fmla="*/ 4316 h 57785"/>
              <a:gd name="T22" fmla="*/ 5510 w 57785"/>
              <a:gd name="T23" fmla="*/ 3563 h 57785"/>
              <a:gd name="T24" fmla="*/ 5834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 name="bk object 42"/>
          <p:cNvSpPr>
            <a:spLocks/>
          </p:cNvSpPr>
          <p:nvPr/>
        </p:nvSpPr>
        <p:spPr bwMode="auto">
          <a:xfrm>
            <a:off x="1663700" y="1757363"/>
            <a:ext cx="26988" cy="25400"/>
          </a:xfrm>
          <a:custGeom>
            <a:avLst/>
            <a:gdLst>
              <a:gd name="T0" fmla="*/ 3157 w 57785"/>
              <a:gd name="T1" fmla="*/ 0 h 57785"/>
              <a:gd name="T2" fmla="*/ 2043 w 57785"/>
              <a:gd name="T3" fmla="*/ 104 h 57785"/>
              <a:gd name="T4" fmla="*/ 1056 w 57785"/>
              <a:gd name="T5" fmla="*/ 549 h 57785"/>
              <a:gd name="T6" fmla="*/ 325 w 57785"/>
              <a:gd name="T7" fmla="*/ 1301 h 57785"/>
              <a:gd name="T8" fmla="*/ 0 w 57785"/>
              <a:gd name="T9" fmla="*/ 2232 h 57785"/>
              <a:gd name="T10" fmla="*/ 124 w 57785"/>
              <a:gd name="T11" fmla="*/ 3162 h 57785"/>
              <a:gd name="T12" fmla="*/ 658 w 57785"/>
              <a:gd name="T13" fmla="*/ 3985 h 57785"/>
              <a:gd name="T14" fmla="*/ 1561 w 57785"/>
              <a:gd name="T15" fmla="*/ 4594 h 57785"/>
              <a:gd name="T16" fmla="*/ 2677 w 57785"/>
              <a:gd name="T17" fmla="*/ 4864 h 57785"/>
              <a:gd name="T18" fmla="*/ 3792 w 57785"/>
              <a:gd name="T19" fmla="*/ 4760 h 57785"/>
              <a:gd name="T20" fmla="*/ 4779 w 57785"/>
              <a:gd name="T21" fmla="*/ 4316 h 57785"/>
              <a:gd name="T22" fmla="*/ 5511 w 57785"/>
              <a:gd name="T23" fmla="*/ 3563 h 57785"/>
              <a:gd name="T24" fmla="*/ 5835 w 57785"/>
              <a:gd name="T25" fmla="*/ 2633 h 57785"/>
              <a:gd name="T26" fmla="*/ 5711 w 57785"/>
              <a:gd name="T27" fmla="*/ 1703 h 57785"/>
              <a:gd name="T28" fmla="*/ 5177 w 57785"/>
              <a:gd name="T29" fmla="*/ 880 h 57785"/>
              <a:gd name="T30" fmla="*/ 4273 w 57785"/>
              <a:gd name="T31" fmla="*/ 270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 name="bk object 43"/>
          <p:cNvSpPr>
            <a:spLocks/>
          </p:cNvSpPr>
          <p:nvPr/>
        </p:nvSpPr>
        <p:spPr bwMode="auto">
          <a:xfrm>
            <a:off x="2025650" y="1768475"/>
            <a:ext cx="26988" cy="26988"/>
          </a:xfrm>
          <a:custGeom>
            <a:avLst/>
            <a:gdLst>
              <a:gd name="T0" fmla="*/ 3158 w 57785"/>
              <a:gd name="T1" fmla="*/ 0 h 57785"/>
              <a:gd name="T2" fmla="*/ 2043 w 57785"/>
              <a:gd name="T3" fmla="*/ 125 h 57785"/>
              <a:gd name="T4" fmla="*/ 1056 w 57785"/>
              <a:gd name="T5" fmla="*/ 659 h 57785"/>
              <a:gd name="T6" fmla="*/ 324 w 57785"/>
              <a:gd name="T7" fmla="*/ 1561 h 57785"/>
              <a:gd name="T8" fmla="*/ 0 w 57785"/>
              <a:gd name="T9" fmla="*/ 2677 h 57785"/>
              <a:gd name="T10" fmla="*/ 124 w 57785"/>
              <a:gd name="T11" fmla="*/ 3792 h 57785"/>
              <a:gd name="T12" fmla="*/ 658 w 57785"/>
              <a:gd name="T13" fmla="*/ 4779 h 57785"/>
              <a:gd name="T14" fmla="*/ 1562 w 57785"/>
              <a:gd name="T15" fmla="*/ 5511 h 57785"/>
              <a:gd name="T16" fmla="*/ 2677 w 57785"/>
              <a:gd name="T17" fmla="*/ 5835 h 57785"/>
              <a:gd name="T18" fmla="*/ 3792 w 57785"/>
              <a:gd name="T19" fmla="*/ 5710 h 57785"/>
              <a:gd name="T20" fmla="*/ 4779 w 57785"/>
              <a:gd name="T21" fmla="*/ 5176 h 57785"/>
              <a:gd name="T22" fmla="*/ 5511 w 57785"/>
              <a:gd name="T23" fmla="*/ 4273 h 57785"/>
              <a:gd name="T24" fmla="*/ 5835 w 57785"/>
              <a:gd name="T25" fmla="*/ 3158 h 57785"/>
              <a:gd name="T26" fmla="*/ 5711 w 57785"/>
              <a:gd name="T27" fmla="*/ 2043 h 57785"/>
              <a:gd name="T28" fmla="*/ 5177 w 57785"/>
              <a:gd name="T29" fmla="*/ 1056 h 57785"/>
              <a:gd name="T30" fmla="*/ 4274 w 57785"/>
              <a:gd name="T31" fmla="*/ 325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 name="bk object 44"/>
          <p:cNvSpPr>
            <a:spLocks/>
          </p:cNvSpPr>
          <p:nvPr/>
        </p:nvSpPr>
        <p:spPr bwMode="auto">
          <a:xfrm>
            <a:off x="2398713" y="1776413"/>
            <a:ext cx="25400" cy="26987"/>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7 h 57785"/>
              <a:gd name="T10" fmla="*/ 104 w 57785"/>
              <a:gd name="T11" fmla="*/ 3792 h 57785"/>
              <a:gd name="T12" fmla="*/ 549 w 57785"/>
              <a:gd name="T13" fmla="*/ 4779 h 57785"/>
              <a:gd name="T14" fmla="*/ 1301 w 57785"/>
              <a:gd name="T15" fmla="*/ 5511 h 57785"/>
              <a:gd name="T16" fmla="*/ 2232 w 57785"/>
              <a:gd name="T17" fmla="*/ 5835 h 57785"/>
              <a:gd name="T18" fmla="*/ 3162 w 57785"/>
              <a:gd name="T19" fmla="*/ 5710 h 57785"/>
              <a:gd name="T20" fmla="*/ 3985 w 57785"/>
              <a:gd name="T21" fmla="*/ 5176 h 57785"/>
              <a:gd name="T22" fmla="*/ 4594 w 57785"/>
              <a:gd name="T23" fmla="*/ 4273 h 57785"/>
              <a:gd name="T24" fmla="*/ 4864 w 57785"/>
              <a:gd name="T25" fmla="*/ 3157 h 57785"/>
              <a:gd name="T26" fmla="*/ 4760 w 57785"/>
              <a:gd name="T27" fmla="*/ 2042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 name="bk object 45"/>
          <p:cNvSpPr>
            <a:spLocks/>
          </p:cNvSpPr>
          <p:nvPr/>
        </p:nvSpPr>
        <p:spPr bwMode="auto">
          <a:xfrm>
            <a:off x="2779713" y="1782763"/>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 name="bk object 46"/>
          <p:cNvSpPr>
            <a:spLocks/>
          </p:cNvSpPr>
          <p:nvPr/>
        </p:nvSpPr>
        <p:spPr bwMode="auto">
          <a:xfrm>
            <a:off x="3168650" y="1787525"/>
            <a:ext cx="25400" cy="26988"/>
          </a:xfrm>
          <a:custGeom>
            <a:avLst/>
            <a:gdLst>
              <a:gd name="T0" fmla="*/ 2633 w 57784"/>
              <a:gd name="T1" fmla="*/ 0 h 57785"/>
              <a:gd name="T2" fmla="*/ 1703 w 57784"/>
              <a:gd name="T3" fmla="*/ 125 h 57785"/>
              <a:gd name="T4" fmla="*/ 880 w 57784"/>
              <a:gd name="T5" fmla="*/ 658 h 57785"/>
              <a:gd name="T6" fmla="*/ 270 w 57784"/>
              <a:gd name="T7" fmla="*/ 1560 h 57785"/>
              <a:gd name="T8" fmla="*/ 0 w 57784"/>
              <a:gd name="T9" fmla="*/ 2677 h 57785"/>
              <a:gd name="T10" fmla="*/ 104 w 57784"/>
              <a:gd name="T11" fmla="*/ 3792 h 57785"/>
              <a:gd name="T12" fmla="*/ 549 w 57784"/>
              <a:gd name="T13" fmla="*/ 4779 h 57785"/>
              <a:gd name="T14" fmla="*/ 1301 w 57784"/>
              <a:gd name="T15" fmla="*/ 5510 h 57785"/>
              <a:gd name="T16" fmla="*/ 2232 w 57784"/>
              <a:gd name="T17" fmla="*/ 5835 h 57785"/>
              <a:gd name="T18" fmla="*/ 3162 w 57784"/>
              <a:gd name="T19" fmla="*/ 5711 h 57785"/>
              <a:gd name="T20" fmla="*/ 3985 w 57784"/>
              <a:gd name="T21" fmla="*/ 5177 h 57785"/>
              <a:gd name="T22" fmla="*/ 4594 w 57784"/>
              <a:gd name="T23" fmla="*/ 4273 h 57785"/>
              <a:gd name="T24" fmla="*/ 4865 w 57784"/>
              <a:gd name="T25" fmla="*/ 3157 h 57785"/>
              <a:gd name="T26" fmla="*/ 4761 w 57784"/>
              <a:gd name="T27" fmla="*/ 2042 h 57785"/>
              <a:gd name="T28" fmla="*/ 4316 w 57784"/>
              <a:gd name="T29" fmla="*/ 1056 h 57785"/>
              <a:gd name="T30" fmla="*/ 3563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 name="bk object 47"/>
          <p:cNvSpPr>
            <a:spLocks/>
          </p:cNvSpPr>
          <p:nvPr/>
        </p:nvSpPr>
        <p:spPr bwMode="auto">
          <a:xfrm>
            <a:off x="3563938" y="1792288"/>
            <a:ext cx="26987" cy="25400"/>
          </a:xfrm>
          <a:custGeom>
            <a:avLst/>
            <a:gdLst>
              <a:gd name="T0" fmla="*/ 3158 w 57784"/>
              <a:gd name="T1" fmla="*/ 0 h 57785"/>
              <a:gd name="T2" fmla="*/ 2043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3 w 57784"/>
              <a:gd name="T19" fmla="*/ 4761 h 57785"/>
              <a:gd name="T20" fmla="*/ 4780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 name="bk object 48"/>
          <p:cNvSpPr>
            <a:spLocks/>
          </p:cNvSpPr>
          <p:nvPr/>
        </p:nvSpPr>
        <p:spPr bwMode="auto">
          <a:xfrm>
            <a:off x="3963988" y="1792288"/>
            <a:ext cx="26987" cy="26987"/>
          </a:xfrm>
          <a:custGeom>
            <a:avLst/>
            <a:gdLst>
              <a:gd name="T0" fmla="*/ 3158 w 57784"/>
              <a:gd name="T1" fmla="*/ 0 h 57785"/>
              <a:gd name="T2" fmla="*/ 2043 w 57784"/>
              <a:gd name="T3" fmla="*/ 125 h 57785"/>
              <a:gd name="T4" fmla="*/ 1056 w 57784"/>
              <a:gd name="T5" fmla="*/ 658 h 57785"/>
              <a:gd name="T6" fmla="*/ 324 w 57784"/>
              <a:gd name="T7" fmla="*/ 1560 h 57785"/>
              <a:gd name="T8" fmla="*/ 0 w 57784"/>
              <a:gd name="T9" fmla="*/ 2676 h 57785"/>
              <a:gd name="T10" fmla="*/ 125 w 57784"/>
              <a:gd name="T11" fmla="*/ 3791 h 57785"/>
              <a:gd name="T12" fmla="*/ 659 w 57784"/>
              <a:gd name="T13" fmla="*/ 4778 h 57785"/>
              <a:gd name="T14" fmla="*/ 1561 w 57784"/>
              <a:gd name="T15" fmla="*/ 5510 h 57785"/>
              <a:gd name="T16" fmla="*/ 2677 w 57784"/>
              <a:gd name="T17" fmla="*/ 5834 h 57785"/>
              <a:gd name="T18" fmla="*/ 3793 w 57784"/>
              <a:gd name="T19" fmla="*/ 5709 h 57785"/>
              <a:gd name="T20" fmla="*/ 4780 w 57784"/>
              <a:gd name="T21" fmla="*/ 5176 h 57785"/>
              <a:gd name="T22" fmla="*/ 5511 w 57784"/>
              <a:gd name="T23" fmla="*/ 4273 h 57785"/>
              <a:gd name="T24" fmla="*/ 5835 w 57784"/>
              <a:gd name="T25" fmla="*/ 3157 h 57785"/>
              <a:gd name="T26" fmla="*/ 5710 w 57784"/>
              <a:gd name="T27" fmla="*/ 2042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 name="bk object 49"/>
          <p:cNvSpPr>
            <a:spLocks/>
          </p:cNvSpPr>
          <p:nvPr/>
        </p:nvSpPr>
        <p:spPr bwMode="auto">
          <a:xfrm>
            <a:off x="4365625" y="1782763"/>
            <a:ext cx="26988" cy="25400"/>
          </a:xfrm>
          <a:custGeom>
            <a:avLst/>
            <a:gdLst>
              <a:gd name="T0" fmla="*/ 3157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4 w 57784"/>
              <a:gd name="T11" fmla="*/ 3162 h 57785"/>
              <a:gd name="T12" fmla="*/ 658 w 57784"/>
              <a:gd name="T13" fmla="*/ 3985 h 57785"/>
              <a:gd name="T14" fmla="*/ 1560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1 w 57784"/>
              <a:gd name="T27" fmla="*/ 1703 h 57785"/>
              <a:gd name="T28" fmla="*/ 5177 w 57784"/>
              <a:gd name="T29" fmla="*/ 880 h 57785"/>
              <a:gd name="T30" fmla="*/ 4274 w 57784"/>
              <a:gd name="T31" fmla="*/ 270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 name="bk object 50"/>
          <p:cNvSpPr>
            <a:spLocks/>
          </p:cNvSpPr>
          <p:nvPr/>
        </p:nvSpPr>
        <p:spPr bwMode="auto">
          <a:xfrm>
            <a:off x="4762500" y="175260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80 h 57785"/>
              <a:gd name="T14" fmla="*/ 1301 w 57784"/>
              <a:gd name="T15" fmla="*/ 5511 h 57785"/>
              <a:gd name="T16" fmla="*/ 2232 w 57784"/>
              <a:gd name="T17" fmla="*/ 5835 h 57785"/>
              <a:gd name="T18" fmla="*/ 3161 w 57784"/>
              <a:gd name="T19" fmla="*/ 5711 h 57785"/>
              <a:gd name="T20" fmla="*/ 3984 w 57784"/>
              <a:gd name="T21" fmla="*/ 5177 h 57785"/>
              <a:gd name="T22" fmla="*/ 4594 w 57784"/>
              <a:gd name="T23" fmla="*/ 4274 h 57785"/>
              <a:gd name="T24" fmla="*/ 4864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 name="bk object 51"/>
          <p:cNvSpPr>
            <a:spLocks/>
          </p:cNvSpPr>
          <p:nvPr/>
        </p:nvSpPr>
        <p:spPr bwMode="auto">
          <a:xfrm>
            <a:off x="5148263" y="169545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9 w 57784"/>
              <a:gd name="T13" fmla="*/ 4780 h 57785"/>
              <a:gd name="T14" fmla="*/ 1302 w 57784"/>
              <a:gd name="T15" fmla="*/ 5512 h 57785"/>
              <a:gd name="T16" fmla="*/ 2232 w 57784"/>
              <a:gd name="T17" fmla="*/ 5836 h 57785"/>
              <a:gd name="T18" fmla="*/ 3161 w 57784"/>
              <a:gd name="T19" fmla="*/ 5711 h 57785"/>
              <a:gd name="T20" fmla="*/ 3984 w 57784"/>
              <a:gd name="T21" fmla="*/ 5177 h 57785"/>
              <a:gd name="T22" fmla="*/ 4594 w 57784"/>
              <a:gd name="T23" fmla="*/ 4274 h 57785"/>
              <a:gd name="T24" fmla="*/ 4864 w 57784"/>
              <a:gd name="T25" fmla="*/ 3158 h 57785"/>
              <a:gd name="T26" fmla="*/ 4761 w 57784"/>
              <a:gd name="T27" fmla="*/ 2042 h 57785"/>
              <a:gd name="T28" fmla="*/ 4316 w 57784"/>
              <a:gd name="T29" fmla="*/ 1056 h 57785"/>
              <a:gd name="T30" fmla="*/ 3563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 name="bk object 52"/>
          <p:cNvSpPr>
            <a:spLocks/>
          </p:cNvSpPr>
          <p:nvPr/>
        </p:nvSpPr>
        <p:spPr bwMode="auto">
          <a:xfrm>
            <a:off x="41275" y="1684338"/>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1 h 57785"/>
              <a:gd name="T10" fmla="*/ 125 w 57785"/>
              <a:gd name="T11" fmla="*/ 3161 h 57785"/>
              <a:gd name="T12" fmla="*/ 659 w 57785"/>
              <a:gd name="T13" fmla="*/ 3984 h 57785"/>
              <a:gd name="T14" fmla="*/ 1561 w 57785"/>
              <a:gd name="T15" fmla="*/ 4594 h 57785"/>
              <a:gd name="T16" fmla="*/ 2678 w 57785"/>
              <a:gd name="T17" fmla="*/ 4864 h 57785"/>
              <a:gd name="T18" fmla="*/ 3793 w 57785"/>
              <a:gd name="T19" fmla="*/ 4760 h 57785"/>
              <a:gd name="T20" fmla="*/ 4780 w 57785"/>
              <a:gd name="T21" fmla="*/ 4315 h 57785"/>
              <a:gd name="T22" fmla="*/ 5512 w 57785"/>
              <a:gd name="T23" fmla="*/ 3562 h 57785"/>
              <a:gd name="T24" fmla="*/ 5836 w 57785"/>
              <a:gd name="T25" fmla="*/ 2632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 name="bk object 53"/>
          <p:cNvSpPr>
            <a:spLocks/>
          </p:cNvSpPr>
          <p:nvPr/>
        </p:nvSpPr>
        <p:spPr bwMode="auto">
          <a:xfrm>
            <a:off x="342900" y="1751013"/>
            <a:ext cx="25400" cy="26987"/>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1 h 57785"/>
              <a:gd name="T16" fmla="*/ 2232 w 57784"/>
              <a:gd name="T17" fmla="*/ 5835 h 57785"/>
              <a:gd name="T18" fmla="*/ 3162 w 57784"/>
              <a:gd name="T19" fmla="*/ 5710 h 57785"/>
              <a:gd name="T20" fmla="*/ 3984 w 57784"/>
              <a:gd name="T21" fmla="*/ 5176 h 57785"/>
              <a:gd name="T22" fmla="*/ 4594 w 57784"/>
              <a:gd name="T23" fmla="*/ 4273 h 57785"/>
              <a:gd name="T24" fmla="*/ 4865 w 57784"/>
              <a:gd name="T25" fmla="*/ 3157 h 57785"/>
              <a:gd name="T26" fmla="*/ 4761 w 57784"/>
              <a:gd name="T27" fmla="*/ 2042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 name="bk object 54"/>
          <p:cNvSpPr>
            <a:spLocks/>
          </p:cNvSpPr>
          <p:nvPr/>
        </p:nvSpPr>
        <p:spPr bwMode="auto">
          <a:xfrm>
            <a:off x="654050" y="181451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3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 name="bk object 55"/>
          <p:cNvSpPr>
            <a:spLocks/>
          </p:cNvSpPr>
          <p:nvPr/>
        </p:nvSpPr>
        <p:spPr bwMode="auto">
          <a:xfrm>
            <a:off x="979488" y="1871663"/>
            <a:ext cx="26987" cy="25400"/>
          </a:xfrm>
          <a:custGeom>
            <a:avLst/>
            <a:gdLst>
              <a:gd name="T0" fmla="*/ 3158 w 57785"/>
              <a:gd name="T1" fmla="*/ 0 h 57785"/>
              <a:gd name="T2" fmla="*/ 2042 w 57785"/>
              <a:gd name="T3" fmla="*/ 104 h 57785"/>
              <a:gd name="T4" fmla="*/ 1055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0 w 57785"/>
              <a:gd name="T27" fmla="*/ 1703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 name="bk object 56"/>
          <p:cNvSpPr>
            <a:spLocks/>
          </p:cNvSpPr>
          <p:nvPr/>
        </p:nvSpPr>
        <p:spPr bwMode="auto">
          <a:xfrm>
            <a:off x="1317625" y="1922463"/>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0 w 57785"/>
              <a:gd name="T15" fmla="*/ 4595 h 57785"/>
              <a:gd name="T16" fmla="*/ 2677 w 57785"/>
              <a:gd name="T17" fmla="*/ 4865 h 57785"/>
              <a:gd name="T18" fmla="*/ 3792 w 57785"/>
              <a:gd name="T19" fmla="*/ 4761 h 57785"/>
              <a:gd name="T20" fmla="*/ 4779 w 57785"/>
              <a:gd name="T21" fmla="*/ 4316 h 57785"/>
              <a:gd name="T22" fmla="*/ 5510 w 57785"/>
              <a:gd name="T23" fmla="*/ 3563 h 57785"/>
              <a:gd name="T24" fmla="*/ 5835 w 57785"/>
              <a:gd name="T25" fmla="*/ 2633 h 57785"/>
              <a:gd name="T26" fmla="*/ 5711 w 57785"/>
              <a:gd name="T27" fmla="*/ 1704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 name="bk object 57"/>
          <p:cNvSpPr>
            <a:spLocks/>
          </p:cNvSpPr>
          <p:nvPr/>
        </p:nvSpPr>
        <p:spPr bwMode="auto">
          <a:xfrm>
            <a:off x="1670050" y="1968500"/>
            <a:ext cx="25400" cy="26988"/>
          </a:xfrm>
          <a:custGeom>
            <a:avLst/>
            <a:gdLst>
              <a:gd name="T0" fmla="*/ 2633 w 57785"/>
              <a:gd name="T1" fmla="*/ 0 h 57785"/>
              <a:gd name="T2" fmla="*/ 1703 w 57785"/>
              <a:gd name="T3" fmla="*/ 125 h 57785"/>
              <a:gd name="T4" fmla="*/ 880 w 57785"/>
              <a:gd name="T5" fmla="*/ 658 h 57785"/>
              <a:gd name="T6" fmla="*/ 270 w 57785"/>
              <a:gd name="T7" fmla="*/ 1560 h 57785"/>
              <a:gd name="T8" fmla="*/ 0 w 57785"/>
              <a:gd name="T9" fmla="*/ 2677 h 57785"/>
              <a:gd name="T10" fmla="*/ 104 w 57785"/>
              <a:gd name="T11" fmla="*/ 3792 h 57785"/>
              <a:gd name="T12" fmla="*/ 549 w 57785"/>
              <a:gd name="T13" fmla="*/ 4779 h 57785"/>
              <a:gd name="T14" fmla="*/ 1301 w 57785"/>
              <a:gd name="T15" fmla="*/ 5510 h 57785"/>
              <a:gd name="T16" fmla="*/ 2232 w 57785"/>
              <a:gd name="T17" fmla="*/ 5835 h 57785"/>
              <a:gd name="T18" fmla="*/ 3162 w 57785"/>
              <a:gd name="T19" fmla="*/ 5711 h 57785"/>
              <a:gd name="T20" fmla="*/ 3985 w 57785"/>
              <a:gd name="T21" fmla="*/ 5177 h 57785"/>
              <a:gd name="T22" fmla="*/ 4594 w 57785"/>
              <a:gd name="T23" fmla="*/ 4273 h 57785"/>
              <a:gd name="T24" fmla="*/ 4864 w 57785"/>
              <a:gd name="T25" fmla="*/ 3157 h 57785"/>
              <a:gd name="T26" fmla="*/ 4760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 name="bk object 58"/>
          <p:cNvSpPr>
            <a:spLocks/>
          </p:cNvSpPr>
          <p:nvPr/>
        </p:nvSpPr>
        <p:spPr bwMode="auto">
          <a:xfrm>
            <a:off x="2035175" y="2012950"/>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2 h 57785"/>
              <a:gd name="T12" fmla="*/ 659 w 57785"/>
              <a:gd name="T13" fmla="*/ 4779 h 57785"/>
              <a:gd name="T14" fmla="*/ 1561 w 57785"/>
              <a:gd name="T15" fmla="*/ 5512 h 57785"/>
              <a:gd name="T16" fmla="*/ 2678 w 57785"/>
              <a:gd name="T17" fmla="*/ 5836 h 57785"/>
              <a:gd name="T18" fmla="*/ 3792 w 57785"/>
              <a:gd name="T19" fmla="*/ 5711 h 57785"/>
              <a:gd name="T20" fmla="*/ 4779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 name="bk object 59"/>
          <p:cNvSpPr>
            <a:spLocks/>
          </p:cNvSpPr>
          <p:nvPr/>
        </p:nvSpPr>
        <p:spPr bwMode="auto">
          <a:xfrm>
            <a:off x="2414588" y="2054225"/>
            <a:ext cx="25400" cy="26988"/>
          </a:xfrm>
          <a:custGeom>
            <a:avLst/>
            <a:gdLst>
              <a:gd name="T0" fmla="*/ 2632 w 57785"/>
              <a:gd name="T1" fmla="*/ 0 h 57785"/>
              <a:gd name="T2" fmla="*/ 1702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8 w 57785"/>
              <a:gd name="T13" fmla="*/ 4780 h 57785"/>
              <a:gd name="T14" fmla="*/ 1301 w 57785"/>
              <a:gd name="T15" fmla="*/ 5512 h 57785"/>
              <a:gd name="T16" fmla="*/ 2231 w 57785"/>
              <a:gd name="T17" fmla="*/ 5836 h 57785"/>
              <a:gd name="T18" fmla="*/ 3161 w 57785"/>
              <a:gd name="T19" fmla="*/ 5711 h 57785"/>
              <a:gd name="T20" fmla="*/ 3984 w 57785"/>
              <a:gd name="T21" fmla="*/ 5177 h 57785"/>
              <a:gd name="T22" fmla="*/ 4594 w 57785"/>
              <a:gd name="T23" fmla="*/ 4274 h 57785"/>
              <a:gd name="T24" fmla="*/ 4864 w 57785"/>
              <a:gd name="T25" fmla="*/ 3158 h 57785"/>
              <a:gd name="T26" fmla="*/ 4760 w 57785"/>
              <a:gd name="T27" fmla="*/ 2042 h 57785"/>
              <a:gd name="T28" fmla="*/ 4316 w 57785"/>
              <a:gd name="T29" fmla="*/ 1056 h 57785"/>
              <a:gd name="T30" fmla="*/ 3562 w 57785"/>
              <a:gd name="T31" fmla="*/ 324 h 57785"/>
              <a:gd name="T32" fmla="*/ 2632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6" name="bk object 60"/>
          <p:cNvSpPr>
            <a:spLocks/>
          </p:cNvSpPr>
          <p:nvPr/>
        </p:nvSpPr>
        <p:spPr bwMode="auto">
          <a:xfrm>
            <a:off x="2805113" y="2095500"/>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2 h 57785"/>
              <a:gd name="T12" fmla="*/ 548 w 57785"/>
              <a:gd name="T13" fmla="*/ 4779 h 57785"/>
              <a:gd name="T14" fmla="*/ 1301 w 57785"/>
              <a:gd name="T15" fmla="*/ 5512 h 57785"/>
              <a:gd name="T16" fmla="*/ 2231 w 57785"/>
              <a:gd name="T17" fmla="*/ 5836 h 57785"/>
              <a:gd name="T18" fmla="*/ 3161 w 57785"/>
              <a:gd name="T19" fmla="*/ 5711 h 57785"/>
              <a:gd name="T20" fmla="*/ 3984 w 57785"/>
              <a:gd name="T21" fmla="*/ 5177 h 57785"/>
              <a:gd name="T22" fmla="*/ 4594 w 57785"/>
              <a:gd name="T23" fmla="*/ 4274 h 57785"/>
              <a:gd name="T24" fmla="*/ 4864 w 57785"/>
              <a:gd name="T25" fmla="*/ 3158 h 57785"/>
              <a:gd name="T26" fmla="*/ 4760 w 57785"/>
              <a:gd name="T27" fmla="*/ 2042 h 57785"/>
              <a:gd name="T28" fmla="*/ 4316 w 57785"/>
              <a:gd name="T29" fmla="*/ 1056 h 57785"/>
              <a:gd name="T30" fmla="*/ 3562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7" name="bk object 61"/>
          <p:cNvSpPr>
            <a:spLocks/>
          </p:cNvSpPr>
          <p:nvPr/>
        </p:nvSpPr>
        <p:spPr bwMode="auto">
          <a:xfrm>
            <a:off x="3206750" y="213677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9 w 57784"/>
              <a:gd name="T13" fmla="*/ 4780 h 57785"/>
              <a:gd name="T14" fmla="*/ 1301 w 57784"/>
              <a:gd name="T15" fmla="*/ 5512 h 57785"/>
              <a:gd name="T16" fmla="*/ 2232 w 57784"/>
              <a:gd name="T17" fmla="*/ 5836 h 57785"/>
              <a:gd name="T18" fmla="*/ 3161 w 57784"/>
              <a:gd name="T19" fmla="*/ 5711 h 57785"/>
              <a:gd name="T20" fmla="*/ 3984 w 57784"/>
              <a:gd name="T21" fmla="*/ 5177 h 57785"/>
              <a:gd name="T22" fmla="*/ 4594 w 57784"/>
              <a:gd name="T23" fmla="*/ 4274 h 57785"/>
              <a:gd name="T24" fmla="*/ 4864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8" name="bk object 62"/>
          <p:cNvSpPr>
            <a:spLocks/>
          </p:cNvSpPr>
          <p:nvPr/>
        </p:nvSpPr>
        <p:spPr bwMode="auto">
          <a:xfrm>
            <a:off x="3617913" y="217646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9" name="bk object 63"/>
          <p:cNvSpPr>
            <a:spLocks/>
          </p:cNvSpPr>
          <p:nvPr/>
        </p:nvSpPr>
        <p:spPr bwMode="auto">
          <a:xfrm>
            <a:off x="4033838" y="2206625"/>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3 h 57785"/>
              <a:gd name="T12" fmla="*/ 659 w 57784"/>
              <a:gd name="T13" fmla="*/ 4780 h 57785"/>
              <a:gd name="T14" fmla="*/ 1561 w 57784"/>
              <a:gd name="T15" fmla="*/ 5512 h 57785"/>
              <a:gd name="T16" fmla="*/ 2677 w 57784"/>
              <a:gd name="T17" fmla="*/ 5836 h 57785"/>
              <a:gd name="T18" fmla="*/ 3793 w 57784"/>
              <a:gd name="T19" fmla="*/ 5711 h 57785"/>
              <a:gd name="T20" fmla="*/ 4780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0" name="bk object 64"/>
          <p:cNvSpPr>
            <a:spLocks/>
          </p:cNvSpPr>
          <p:nvPr/>
        </p:nvSpPr>
        <p:spPr bwMode="auto">
          <a:xfrm>
            <a:off x="4451350" y="2224088"/>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4 w 57784"/>
              <a:gd name="T11" fmla="*/ 3162 h 57785"/>
              <a:gd name="T12" fmla="*/ 658 w 57784"/>
              <a:gd name="T13" fmla="*/ 3985 h 57785"/>
              <a:gd name="T14" fmla="*/ 1560 w 57784"/>
              <a:gd name="T15" fmla="*/ 4595 h 57785"/>
              <a:gd name="T16" fmla="*/ 2678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1" name="bk object 65"/>
          <p:cNvSpPr>
            <a:spLocks/>
          </p:cNvSpPr>
          <p:nvPr/>
        </p:nvSpPr>
        <p:spPr bwMode="auto">
          <a:xfrm>
            <a:off x="4864100" y="2214563"/>
            <a:ext cx="26988" cy="26987"/>
          </a:xfrm>
          <a:custGeom>
            <a:avLst/>
            <a:gdLst>
              <a:gd name="T0" fmla="*/ 3158 w 57784"/>
              <a:gd name="T1" fmla="*/ 0 h 57785"/>
              <a:gd name="T2" fmla="*/ 2042 w 57784"/>
              <a:gd name="T3" fmla="*/ 125 h 57785"/>
              <a:gd name="T4" fmla="*/ 1056 w 57784"/>
              <a:gd name="T5" fmla="*/ 658 h 57785"/>
              <a:gd name="T6" fmla="*/ 324 w 57784"/>
              <a:gd name="T7" fmla="*/ 1561 h 57785"/>
              <a:gd name="T8" fmla="*/ 0 w 57784"/>
              <a:gd name="T9" fmla="*/ 2677 h 57785"/>
              <a:gd name="T10" fmla="*/ 125 w 57784"/>
              <a:gd name="T11" fmla="*/ 3792 h 57785"/>
              <a:gd name="T12" fmla="*/ 658 w 57784"/>
              <a:gd name="T13" fmla="*/ 4779 h 57785"/>
              <a:gd name="T14" fmla="*/ 1560 w 57784"/>
              <a:gd name="T15" fmla="*/ 5511 h 57785"/>
              <a:gd name="T16" fmla="*/ 2677 w 57784"/>
              <a:gd name="T17" fmla="*/ 5835 h 57785"/>
              <a:gd name="T18" fmla="*/ 3792 w 57784"/>
              <a:gd name="T19" fmla="*/ 5710 h 57785"/>
              <a:gd name="T20" fmla="*/ 4779 w 57784"/>
              <a:gd name="T21" fmla="*/ 5176 h 57785"/>
              <a:gd name="T22" fmla="*/ 5511 w 57784"/>
              <a:gd name="T23" fmla="*/ 4274 h 57785"/>
              <a:gd name="T24" fmla="*/ 5835 w 57784"/>
              <a:gd name="T25" fmla="*/ 3158 h 57785"/>
              <a:gd name="T26" fmla="*/ 5710 w 57784"/>
              <a:gd name="T27" fmla="*/ 2042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2" name="bk object 66"/>
          <p:cNvSpPr>
            <a:spLocks/>
          </p:cNvSpPr>
          <p:nvPr/>
        </p:nvSpPr>
        <p:spPr bwMode="auto">
          <a:xfrm>
            <a:off x="5264150" y="2173288"/>
            <a:ext cx="26988" cy="26987"/>
          </a:xfrm>
          <a:custGeom>
            <a:avLst/>
            <a:gdLst>
              <a:gd name="T0" fmla="*/ 3158 w 57784"/>
              <a:gd name="T1" fmla="*/ 0 h 57785"/>
              <a:gd name="T2" fmla="*/ 2043 w 57784"/>
              <a:gd name="T3" fmla="*/ 125 h 57785"/>
              <a:gd name="T4" fmla="*/ 1056 w 57784"/>
              <a:gd name="T5" fmla="*/ 658 h 57785"/>
              <a:gd name="T6" fmla="*/ 325 w 57784"/>
              <a:gd name="T7" fmla="*/ 1561 h 57785"/>
              <a:gd name="T8" fmla="*/ 0 w 57784"/>
              <a:gd name="T9" fmla="*/ 2677 h 57785"/>
              <a:gd name="T10" fmla="*/ 124 w 57784"/>
              <a:gd name="T11" fmla="*/ 3792 h 57785"/>
              <a:gd name="T12" fmla="*/ 658 w 57784"/>
              <a:gd name="T13" fmla="*/ 4779 h 57785"/>
              <a:gd name="T14" fmla="*/ 1561 w 57784"/>
              <a:gd name="T15" fmla="*/ 5511 h 57785"/>
              <a:gd name="T16" fmla="*/ 2678 w 57784"/>
              <a:gd name="T17" fmla="*/ 5835 h 57785"/>
              <a:gd name="T18" fmla="*/ 3792 w 57784"/>
              <a:gd name="T19" fmla="*/ 5710 h 57785"/>
              <a:gd name="T20" fmla="*/ 4780 w 57784"/>
              <a:gd name="T21" fmla="*/ 5176 h 57785"/>
              <a:gd name="T22" fmla="*/ 5511 w 57784"/>
              <a:gd name="T23" fmla="*/ 4274 h 57785"/>
              <a:gd name="T24" fmla="*/ 5835 w 57784"/>
              <a:gd name="T25" fmla="*/ 3158 h 57785"/>
              <a:gd name="T26" fmla="*/ 5711 w 57784"/>
              <a:gd name="T27" fmla="*/ 2043 h 57785"/>
              <a:gd name="T28" fmla="*/ 5177 w 57784"/>
              <a:gd name="T29" fmla="*/ 1055 h 57785"/>
              <a:gd name="T30" fmla="*/ 4275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3" name="bk object 67"/>
          <p:cNvSpPr>
            <a:spLocks/>
          </p:cNvSpPr>
          <p:nvPr/>
        </p:nvSpPr>
        <p:spPr bwMode="auto">
          <a:xfrm>
            <a:off x="5646738" y="209550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80 h 57785"/>
              <a:gd name="T14" fmla="*/ 1302 w 57784"/>
              <a:gd name="T15" fmla="*/ 5511 h 57785"/>
              <a:gd name="T16" fmla="*/ 2233 w 57784"/>
              <a:gd name="T17" fmla="*/ 5835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4" name="bk object 68"/>
          <p:cNvSpPr>
            <a:spLocks/>
          </p:cNvSpPr>
          <p:nvPr/>
        </p:nvSpPr>
        <p:spPr bwMode="auto">
          <a:xfrm>
            <a:off x="6003925" y="1976438"/>
            <a:ext cx="26988" cy="26987"/>
          </a:xfrm>
          <a:custGeom>
            <a:avLst/>
            <a:gdLst>
              <a:gd name="T0" fmla="*/ 3157 w 57784"/>
              <a:gd name="T1" fmla="*/ 0 h 57785"/>
              <a:gd name="T2" fmla="*/ 2042 w 57784"/>
              <a:gd name="T3" fmla="*/ 125 h 57785"/>
              <a:gd name="T4" fmla="*/ 1056 w 57784"/>
              <a:gd name="T5" fmla="*/ 659 h 57785"/>
              <a:gd name="T6" fmla="*/ 324 w 57784"/>
              <a:gd name="T7" fmla="*/ 1561 h 57785"/>
              <a:gd name="T8" fmla="*/ 0 w 57784"/>
              <a:gd name="T9" fmla="*/ 2677 h 57785"/>
              <a:gd name="T10" fmla="*/ 124 w 57784"/>
              <a:gd name="T11" fmla="*/ 3792 h 57785"/>
              <a:gd name="T12" fmla="*/ 658 w 57784"/>
              <a:gd name="T13" fmla="*/ 4779 h 57785"/>
              <a:gd name="T14" fmla="*/ 1560 w 57784"/>
              <a:gd name="T15" fmla="*/ 5511 h 57785"/>
              <a:gd name="T16" fmla="*/ 2677 w 57784"/>
              <a:gd name="T17" fmla="*/ 5835 h 57785"/>
              <a:gd name="T18" fmla="*/ 3792 w 57784"/>
              <a:gd name="T19" fmla="*/ 5710 h 57785"/>
              <a:gd name="T20" fmla="*/ 4779 w 57784"/>
              <a:gd name="T21" fmla="*/ 5176 h 57785"/>
              <a:gd name="T22" fmla="*/ 5511 w 57784"/>
              <a:gd name="T23" fmla="*/ 4273 h 57785"/>
              <a:gd name="T24" fmla="*/ 5835 w 57784"/>
              <a:gd name="T25" fmla="*/ 3158 h 57785"/>
              <a:gd name="T26" fmla="*/ 5710 w 57784"/>
              <a:gd name="T27" fmla="*/ 2043 h 57785"/>
              <a:gd name="T28" fmla="*/ 5176 w 57784"/>
              <a:gd name="T29" fmla="*/ 1055 h 57785"/>
              <a:gd name="T30" fmla="*/ 4274 w 57784"/>
              <a:gd name="T31" fmla="*/ 324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5" name="bk object 69"/>
          <p:cNvSpPr>
            <a:spLocks/>
          </p:cNvSpPr>
          <p:nvPr/>
        </p:nvSpPr>
        <p:spPr bwMode="auto">
          <a:xfrm>
            <a:off x="6334125" y="1817688"/>
            <a:ext cx="25400" cy="26987"/>
          </a:xfrm>
          <a:custGeom>
            <a:avLst/>
            <a:gdLst>
              <a:gd name="T0" fmla="*/ 2633 w 57784"/>
              <a:gd name="T1" fmla="*/ 0 h 57785"/>
              <a:gd name="T2" fmla="*/ 1703 w 57784"/>
              <a:gd name="T3" fmla="*/ 125 h 57785"/>
              <a:gd name="T4" fmla="*/ 880 w 57784"/>
              <a:gd name="T5" fmla="*/ 658 h 57785"/>
              <a:gd name="T6" fmla="*/ 270 w 57784"/>
              <a:gd name="T7" fmla="*/ 1560 h 57785"/>
              <a:gd name="T8" fmla="*/ 0 w 57784"/>
              <a:gd name="T9" fmla="*/ 2676 h 57785"/>
              <a:gd name="T10" fmla="*/ 104 w 57784"/>
              <a:gd name="T11" fmla="*/ 3791 h 57785"/>
              <a:gd name="T12" fmla="*/ 549 w 57784"/>
              <a:gd name="T13" fmla="*/ 4778 h 57785"/>
              <a:gd name="T14" fmla="*/ 1302 w 57784"/>
              <a:gd name="T15" fmla="*/ 5510 h 57785"/>
              <a:gd name="T16" fmla="*/ 2233 w 57784"/>
              <a:gd name="T17" fmla="*/ 5834 h 57785"/>
              <a:gd name="T18" fmla="*/ 3162 w 57784"/>
              <a:gd name="T19" fmla="*/ 5709 h 57785"/>
              <a:gd name="T20" fmla="*/ 3985 w 57784"/>
              <a:gd name="T21" fmla="*/ 5176 h 57785"/>
              <a:gd name="T22" fmla="*/ 4595 w 57784"/>
              <a:gd name="T23" fmla="*/ 4273 h 57785"/>
              <a:gd name="T24" fmla="*/ 4865 w 57784"/>
              <a:gd name="T25" fmla="*/ 3157 h 57785"/>
              <a:gd name="T26" fmla="*/ 4761 w 57784"/>
              <a:gd name="T27" fmla="*/ 2042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6" name="bk object 70"/>
          <p:cNvSpPr>
            <a:spLocks/>
          </p:cNvSpPr>
          <p:nvPr/>
        </p:nvSpPr>
        <p:spPr bwMode="auto">
          <a:xfrm>
            <a:off x="82550" y="1787525"/>
            <a:ext cx="26988" cy="25400"/>
          </a:xfrm>
          <a:custGeom>
            <a:avLst/>
            <a:gdLst>
              <a:gd name="T0" fmla="*/ 3157 w 57785"/>
              <a:gd name="T1" fmla="*/ 0 h 57785"/>
              <a:gd name="T2" fmla="*/ 2043 w 57785"/>
              <a:gd name="T3" fmla="*/ 104 h 57785"/>
              <a:gd name="T4" fmla="*/ 1056 w 57785"/>
              <a:gd name="T5" fmla="*/ 549 h 57785"/>
              <a:gd name="T6" fmla="*/ 325 w 57785"/>
              <a:gd name="T7" fmla="*/ 1302 h 57785"/>
              <a:gd name="T8" fmla="*/ 0 w 57785"/>
              <a:gd name="T9" fmla="*/ 2232 h 57785"/>
              <a:gd name="T10" fmla="*/ 124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1 w 57785"/>
              <a:gd name="T27" fmla="*/ 1703 h 57785"/>
              <a:gd name="T28" fmla="*/ 5177 w 57785"/>
              <a:gd name="T29" fmla="*/ 880 h 57785"/>
              <a:gd name="T30" fmla="*/ 4273 w 57785"/>
              <a:gd name="T31" fmla="*/ 270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7" name="bk object 71"/>
          <p:cNvSpPr>
            <a:spLocks/>
          </p:cNvSpPr>
          <p:nvPr/>
        </p:nvSpPr>
        <p:spPr bwMode="auto">
          <a:xfrm>
            <a:off x="373063" y="1866900"/>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2 h 57785"/>
              <a:gd name="T12" fmla="*/ 659 w 57784"/>
              <a:gd name="T13" fmla="*/ 4779 h 57785"/>
              <a:gd name="T14" fmla="*/ 1561 w 57784"/>
              <a:gd name="T15" fmla="*/ 5512 h 57785"/>
              <a:gd name="T16" fmla="*/ 2677 w 57784"/>
              <a:gd name="T17" fmla="*/ 5836 h 57785"/>
              <a:gd name="T18" fmla="*/ 3792 w 57784"/>
              <a:gd name="T19" fmla="*/ 5711 h 57785"/>
              <a:gd name="T20" fmla="*/ 4779 w 57784"/>
              <a:gd name="T21" fmla="*/ 5177 h 57785"/>
              <a:gd name="T22" fmla="*/ 5511 w 57784"/>
              <a:gd name="T23" fmla="*/ 4274 h 57785"/>
              <a:gd name="T24" fmla="*/ 5835 w 57784"/>
              <a:gd name="T25" fmla="*/ 3158 h 57785"/>
              <a:gd name="T26" fmla="*/ 5710 w 57784"/>
              <a:gd name="T27" fmla="*/ 2042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8" name="bk object 72"/>
          <p:cNvSpPr>
            <a:spLocks/>
          </p:cNvSpPr>
          <p:nvPr/>
        </p:nvSpPr>
        <p:spPr bwMode="auto">
          <a:xfrm>
            <a:off x="677863" y="1946275"/>
            <a:ext cx="26987" cy="25400"/>
          </a:xfrm>
          <a:custGeom>
            <a:avLst/>
            <a:gdLst>
              <a:gd name="T0" fmla="*/ 3158 w 57784"/>
              <a:gd name="T1" fmla="*/ 0 h 57785"/>
              <a:gd name="T2" fmla="*/ 2043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4 h 57785"/>
              <a:gd name="T14" fmla="*/ 1561 w 57784"/>
              <a:gd name="T15" fmla="*/ 4595 h 57785"/>
              <a:gd name="T16" fmla="*/ 2677 w 57784"/>
              <a:gd name="T17" fmla="*/ 4865 h 57785"/>
              <a:gd name="T18" fmla="*/ 3793 w 57784"/>
              <a:gd name="T19" fmla="*/ 4761 h 57785"/>
              <a:gd name="T20" fmla="*/ 4780 w 57784"/>
              <a:gd name="T21" fmla="*/ 4316 h 57785"/>
              <a:gd name="T22" fmla="*/ 5511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59" name="bk object 73"/>
          <p:cNvSpPr>
            <a:spLocks/>
          </p:cNvSpPr>
          <p:nvPr/>
        </p:nvSpPr>
        <p:spPr bwMode="auto">
          <a:xfrm>
            <a:off x="996950" y="2020888"/>
            <a:ext cx="25400" cy="26987"/>
          </a:xfrm>
          <a:custGeom>
            <a:avLst/>
            <a:gdLst>
              <a:gd name="T0" fmla="*/ 2633 w 57785"/>
              <a:gd name="T1" fmla="*/ 0 h 57785"/>
              <a:gd name="T2" fmla="*/ 1703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0 h 57785"/>
              <a:gd name="T16" fmla="*/ 2232 w 57785"/>
              <a:gd name="T17" fmla="*/ 5834 h 57785"/>
              <a:gd name="T18" fmla="*/ 3162 w 57785"/>
              <a:gd name="T19" fmla="*/ 5709 h 57785"/>
              <a:gd name="T20" fmla="*/ 3985 w 57785"/>
              <a:gd name="T21" fmla="*/ 5176 h 57785"/>
              <a:gd name="T22" fmla="*/ 4595 w 57785"/>
              <a:gd name="T23" fmla="*/ 4273 h 57785"/>
              <a:gd name="T24" fmla="*/ 4865 w 57785"/>
              <a:gd name="T25" fmla="*/ 3158 h 57785"/>
              <a:gd name="T26" fmla="*/ 4761 w 57785"/>
              <a:gd name="T27" fmla="*/ 2043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0" name="bk object 74"/>
          <p:cNvSpPr>
            <a:spLocks/>
          </p:cNvSpPr>
          <p:nvPr/>
        </p:nvSpPr>
        <p:spPr bwMode="auto">
          <a:xfrm>
            <a:off x="1330325" y="2093913"/>
            <a:ext cx="25400" cy="26987"/>
          </a:xfrm>
          <a:custGeom>
            <a:avLst/>
            <a:gdLst>
              <a:gd name="T0" fmla="*/ 2632 w 57785"/>
              <a:gd name="T1" fmla="*/ 0 h 57785"/>
              <a:gd name="T2" fmla="*/ 1702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8 w 57785"/>
              <a:gd name="T13" fmla="*/ 4779 h 57785"/>
              <a:gd name="T14" fmla="*/ 1301 w 57785"/>
              <a:gd name="T15" fmla="*/ 5511 h 57785"/>
              <a:gd name="T16" fmla="*/ 2231 w 57785"/>
              <a:gd name="T17" fmla="*/ 5835 h 57785"/>
              <a:gd name="T18" fmla="*/ 3161 w 57785"/>
              <a:gd name="T19" fmla="*/ 5710 h 57785"/>
              <a:gd name="T20" fmla="*/ 3984 w 57785"/>
              <a:gd name="T21" fmla="*/ 5176 h 57785"/>
              <a:gd name="T22" fmla="*/ 4594 w 57785"/>
              <a:gd name="T23" fmla="*/ 4274 h 57785"/>
              <a:gd name="T24" fmla="*/ 4864 w 57785"/>
              <a:gd name="T25" fmla="*/ 3158 h 57785"/>
              <a:gd name="T26" fmla="*/ 4760 w 57785"/>
              <a:gd name="T27" fmla="*/ 2043 h 57785"/>
              <a:gd name="T28" fmla="*/ 4315 w 57785"/>
              <a:gd name="T29" fmla="*/ 1055 h 57785"/>
              <a:gd name="T30" fmla="*/ 3562 w 57785"/>
              <a:gd name="T31" fmla="*/ 324 h 57785"/>
              <a:gd name="T32" fmla="*/ 2632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1" name="bk object 75"/>
          <p:cNvSpPr>
            <a:spLocks/>
          </p:cNvSpPr>
          <p:nvPr/>
        </p:nvSpPr>
        <p:spPr bwMode="auto">
          <a:xfrm>
            <a:off x="1677988" y="2165350"/>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2 h 57785"/>
              <a:gd name="T12" fmla="*/ 658 w 57785"/>
              <a:gd name="T13" fmla="*/ 4779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0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2" name="bk object 76"/>
          <p:cNvSpPr>
            <a:spLocks/>
          </p:cNvSpPr>
          <p:nvPr/>
        </p:nvSpPr>
        <p:spPr bwMode="auto">
          <a:xfrm>
            <a:off x="2044700" y="2238375"/>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4 w 57785"/>
              <a:gd name="T21" fmla="*/ 4316 h 57785"/>
              <a:gd name="T22" fmla="*/ 4594 w 57785"/>
              <a:gd name="T23" fmla="*/ 3563 h 57785"/>
              <a:gd name="T24" fmla="*/ 4864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3" name="bk object 77"/>
          <p:cNvSpPr>
            <a:spLocks/>
          </p:cNvSpPr>
          <p:nvPr/>
        </p:nvSpPr>
        <p:spPr bwMode="auto">
          <a:xfrm>
            <a:off x="2425700" y="2309813"/>
            <a:ext cx="26988" cy="26987"/>
          </a:xfrm>
          <a:custGeom>
            <a:avLst/>
            <a:gdLst>
              <a:gd name="T0" fmla="*/ 3158 w 57785"/>
              <a:gd name="T1" fmla="*/ 0 h 57785"/>
              <a:gd name="T2" fmla="*/ 2042 w 57785"/>
              <a:gd name="T3" fmla="*/ 125 h 57785"/>
              <a:gd name="T4" fmla="*/ 1056 w 57785"/>
              <a:gd name="T5" fmla="*/ 658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3 w 57785"/>
              <a:gd name="T19" fmla="*/ 5710 h 57785"/>
              <a:gd name="T20" fmla="*/ 4780 w 57785"/>
              <a:gd name="T21" fmla="*/ 5176 h 57785"/>
              <a:gd name="T22" fmla="*/ 5512 w 57785"/>
              <a:gd name="T23" fmla="*/ 4274 h 57785"/>
              <a:gd name="T24" fmla="*/ 5836 w 57785"/>
              <a:gd name="T25" fmla="*/ 3158 h 57785"/>
              <a:gd name="T26" fmla="*/ 5711 w 57785"/>
              <a:gd name="T27" fmla="*/ 2042 h 57785"/>
              <a:gd name="T28" fmla="*/ 5177 w 57785"/>
              <a:gd name="T29" fmla="*/ 1055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4" name="bk object 78"/>
          <p:cNvSpPr>
            <a:spLocks/>
          </p:cNvSpPr>
          <p:nvPr/>
        </p:nvSpPr>
        <p:spPr bwMode="auto">
          <a:xfrm>
            <a:off x="2822575" y="2382838"/>
            <a:ext cx="26988" cy="25400"/>
          </a:xfrm>
          <a:custGeom>
            <a:avLst/>
            <a:gdLst>
              <a:gd name="T0" fmla="*/ 3157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4 w 57785"/>
              <a:gd name="T11" fmla="*/ 3162 h 57785"/>
              <a:gd name="T12" fmla="*/ 658 w 57785"/>
              <a:gd name="T13" fmla="*/ 3985 h 57785"/>
              <a:gd name="T14" fmla="*/ 1560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1 w 57785"/>
              <a:gd name="T27" fmla="*/ 1703 h 57785"/>
              <a:gd name="T28" fmla="*/ 5177 w 57785"/>
              <a:gd name="T29" fmla="*/ 880 h 57785"/>
              <a:gd name="T30" fmla="*/ 4274 w 57785"/>
              <a:gd name="T31" fmla="*/ 270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5" name="bk object 79"/>
          <p:cNvSpPr>
            <a:spLocks/>
          </p:cNvSpPr>
          <p:nvPr/>
        </p:nvSpPr>
        <p:spPr bwMode="auto">
          <a:xfrm>
            <a:off x="3233738" y="2454275"/>
            <a:ext cx="25400" cy="25400"/>
          </a:xfrm>
          <a:custGeom>
            <a:avLst/>
            <a:gdLst>
              <a:gd name="T0" fmla="*/ 2632 w 57784"/>
              <a:gd name="T1" fmla="*/ 0 h 57785"/>
              <a:gd name="T2" fmla="*/ 1702 w 57784"/>
              <a:gd name="T3" fmla="*/ 104 h 57785"/>
              <a:gd name="T4" fmla="*/ 880 w 57784"/>
              <a:gd name="T5" fmla="*/ 549 h 57785"/>
              <a:gd name="T6" fmla="*/ 270 w 57784"/>
              <a:gd name="T7" fmla="*/ 1301 h 57785"/>
              <a:gd name="T8" fmla="*/ 0 w 57784"/>
              <a:gd name="T9" fmla="*/ 2231 h 57785"/>
              <a:gd name="T10" fmla="*/ 104 w 57784"/>
              <a:gd name="T11" fmla="*/ 3161 h 57785"/>
              <a:gd name="T12" fmla="*/ 548 w 57784"/>
              <a:gd name="T13" fmla="*/ 3984 h 57785"/>
              <a:gd name="T14" fmla="*/ 1301 w 57784"/>
              <a:gd name="T15" fmla="*/ 4594 h 57785"/>
              <a:gd name="T16" fmla="*/ 2232 w 57784"/>
              <a:gd name="T17" fmla="*/ 4864 h 57785"/>
              <a:gd name="T18" fmla="*/ 3161 w 57784"/>
              <a:gd name="T19" fmla="*/ 4760 h 57785"/>
              <a:gd name="T20" fmla="*/ 3984 w 57784"/>
              <a:gd name="T21" fmla="*/ 4315 h 57785"/>
              <a:gd name="T22" fmla="*/ 4594 w 57784"/>
              <a:gd name="T23" fmla="*/ 3562 h 57785"/>
              <a:gd name="T24" fmla="*/ 4864 w 57784"/>
              <a:gd name="T25" fmla="*/ 2632 h 57785"/>
              <a:gd name="T26" fmla="*/ 4761 w 57784"/>
              <a:gd name="T27" fmla="*/ 1702 h 57785"/>
              <a:gd name="T28" fmla="*/ 4315 w 57784"/>
              <a:gd name="T29" fmla="*/ 880 h 57785"/>
              <a:gd name="T30" fmla="*/ 3563 w 57784"/>
              <a:gd name="T31" fmla="*/ 270 h 57785"/>
              <a:gd name="T32" fmla="*/ 2632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6" name="bk object 80"/>
          <p:cNvSpPr>
            <a:spLocks/>
          </p:cNvSpPr>
          <p:nvPr/>
        </p:nvSpPr>
        <p:spPr bwMode="auto">
          <a:xfrm>
            <a:off x="3654425" y="2520950"/>
            <a:ext cx="26988" cy="26988"/>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8 h 57785"/>
              <a:gd name="T10" fmla="*/ 125 w 57784"/>
              <a:gd name="T11" fmla="*/ 3792 h 57785"/>
              <a:gd name="T12" fmla="*/ 659 w 57784"/>
              <a:gd name="T13" fmla="*/ 4780 h 57785"/>
              <a:gd name="T14" fmla="*/ 1561 w 57784"/>
              <a:gd name="T15" fmla="*/ 5511 h 57785"/>
              <a:gd name="T16" fmla="*/ 2678 w 57784"/>
              <a:gd name="T17" fmla="*/ 5835 h 57785"/>
              <a:gd name="T18" fmla="*/ 3792 w 57784"/>
              <a:gd name="T19" fmla="*/ 5711 h 57785"/>
              <a:gd name="T20" fmla="*/ 4780 w 57784"/>
              <a:gd name="T21" fmla="*/ 5177 h 57785"/>
              <a:gd name="T22" fmla="*/ 5512 w 57784"/>
              <a:gd name="T23" fmla="*/ 4274 h 57785"/>
              <a:gd name="T24" fmla="*/ 5836 w 57784"/>
              <a:gd name="T25" fmla="*/ 3158 h 57785"/>
              <a:gd name="T26" fmla="*/ 5711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7" name="bk object 81"/>
          <p:cNvSpPr>
            <a:spLocks/>
          </p:cNvSpPr>
          <p:nvPr/>
        </p:nvSpPr>
        <p:spPr bwMode="auto">
          <a:xfrm>
            <a:off x="4083050" y="2578100"/>
            <a:ext cx="26988" cy="25400"/>
          </a:xfrm>
          <a:custGeom>
            <a:avLst/>
            <a:gdLst>
              <a:gd name="T0" fmla="*/ 3158 w 57784"/>
              <a:gd name="T1" fmla="*/ 0 h 57785"/>
              <a:gd name="T2" fmla="*/ 2042 w 57784"/>
              <a:gd name="T3" fmla="*/ 104 h 57785"/>
              <a:gd name="T4" fmla="*/ 1056 w 57784"/>
              <a:gd name="T5" fmla="*/ 549 h 57785"/>
              <a:gd name="T6" fmla="*/ 324 w 57784"/>
              <a:gd name="T7" fmla="*/ 1301 h 57785"/>
              <a:gd name="T8" fmla="*/ 0 w 57784"/>
              <a:gd name="T9" fmla="*/ 2232 h 57785"/>
              <a:gd name="T10" fmla="*/ 125 w 57784"/>
              <a:gd name="T11" fmla="*/ 3161 h 57785"/>
              <a:gd name="T12" fmla="*/ 659 w 57784"/>
              <a:gd name="T13" fmla="*/ 3984 h 57785"/>
              <a:gd name="T14" fmla="*/ 1561 w 57784"/>
              <a:gd name="T15" fmla="*/ 4594 h 57785"/>
              <a:gd name="T16" fmla="*/ 2678 w 57784"/>
              <a:gd name="T17" fmla="*/ 4864 h 57785"/>
              <a:gd name="T18" fmla="*/ 3793 w 57784"/>
              <a:gd name="T19" fmla="*/ 4760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8" name="bk object 82"/>
          <p:cNvSpPr>
            <a:spLocks/>
          </p:cNvSpPr>
          <p:nvPr/>
        </p:nvSpPr>
        <p:spPr bwMode="auto">
          <a:xfrm>
            <a:off x="4513263" y="2614613"/>
            <a:ext cx="26987" cy="26987"/>
          </a:xfrm>
          <a:custGeom>
            <a:avLst/>
            <a:gdLst>
              <a:gd name="T0" fmla="*/ 3158 w 57784"/>
              <a:gd name="T1" fmla="*/ 0 h 57785"/>
              <a:gd name="T2" fmla="*/ 2042 w 57784"/>
              <a:gd name="T3" fmla="*/ 125 h 57785"/>
              <a:gd name="T4" fmla="*/ 1055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0 h 57785"/>
              <a:gd name="T16" fmla="*/ 2677 w 57784"/>
              <a:gd name="T17" fmla="*/ 5835 h 57785"/>
              <a:gd name="T18" fmla="*/ 3792 w 57784"/>
              <a:gd name="T19" fmla="*/ 5710 h 57785"/>
              <a:gd name="T20" fmla="*/ 4779 w 57784"/>
              <a:gd name="T21" fmla="*/ 5176 h 57785"/>
              <a:gd name="T22" fmla="*/ 5510 w 57784"/>
              <a:gd name="T23" fmla="*/ 4273 h 57785"/>
              <a:gd name="T24" fmla="*/ 5834 w 57784"/>
              <a:gd name="T25" fmla="*/ 3158 h 57785"/>
              <a:gd name="T26" fmla="*/ 5710 w 57784"/>
              <a:gd name="T27" fmla="*/ 2043 h 57785"/>
              <a:gd name="T28" fmla="*/ 5177 w 57784"/>
              <a:gd name="T29" fmla="*/ 1055 h 57785"/>
              <a:gd name="T30" fmla="*/ 4274 w 57784"/>
              <a:gd name="T31" fmla="*/ 323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69" name="bk object 83"/>
          <p:cNvSpPr>
            <a:spLocks/>
          </p:cNvSpPr>
          <p:nvPr/>
        </p:nvSpPr>
        <p:spPr bwMode="auto">
          <a:xfrm>
            <a:off x="4938713" y="2625725"/>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3 w 57784"/>
              <a:gd name="T19" fmla="*/ 4761 h 57785"/>
              <a:gd name="T20" fmla="*/ 4780 w 57784"/>
              <a:gd name="T21" fmla="*/ 4316 h 57785"/>
              <a:gd name="T22" fmla="*/ 5511 w 57784"/>
              <a:gd name="T23" fmla="*/ 3563 h 57785"/>
              <a:gd name="T24" fmla="*/ 5835 w 57784"/>
              <a:gd name="T25" fmla="*/ 2633 h 57785"/>
              <a:gd name="T26" fmla="*/ 5710 w 57784"/>
              <a:gd name="T27" fmla="*/ 1704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0" name="bk object 84"/>
          <p:cNvSpPr>
            <a:spLocks/>
          </p:cNvSpPr>
          <p:nvPr/>
        </p:nvSpPr>
        <p:spPr bwMode="auto">
          <a:xfrm>
            <a:off x="5353050" y="2600325"/>
            <a:ext cx="25400" cy="26988"/>
          </a:xfrm>
          <a:custGeom>
            <a:avLst/>
            <a:gdLst>
              <a:gd name="T0" fmla="*/ 2633 w 57784"/>
              <a:gd name="T1" fmla="*/ 0 h 57785"/>
              <a:gd name="T2" fmla="*/ 1702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8 w 57784"/>
              <a:gd name="T13" fmla="*/ 4780 h 57785"/>
              <a:gd name="T14" fmla="*/ 1301 w 57784"/>
              <a:gd name="T15" fmla="*/ 5512 h 57785"/>
              <a:gd name="T16" fmla="*/ 2232 w 57784"/>
              <a:gd name="T17" fmla="*/ 5836 h 57785"/>
              <a:gd name="T18" fmla="*/ 3161 w 57784"/>
              <a:gd name="T19" fmla="*/ 5711 h 57785"/>
              <a:gd name="T20" fmla="*/ 3984 w 57784"/>
              <a:gd name="T21" fmla="*/ 5177 h 57785"/>
              <a:gd name="T22" fmla="*/ 4594 w 57784"/>
              <a:gd name="T23" fmla="*/ 4274 h 57785"/>
              <a:gd name="T24" fmla="*/ 4864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1" name="bk object 85"/>
          <p:cNvSpPr>
            <a:spLocks/>
          </p:cNvSpPr>
          <p:nvPr/>
        </p:nvSpPr>
        <p:spPr bwMode="auto">
          <a:xfrm>
            <a:off x="5746750" y="253841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8 w 57784"/>
              <a:gd name="T13" fmla="*/ 3985 h 57785"/>
              <a:gd name="T14" fmla="*/ 1560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2" name="bk object 86"/>
          <p:cNvSpPr>
            <a:spLocks/>
          </p:cNvSpPr>
          <p:nvPr/>
        </p:nvSpPr>
        <p:spPr bwMode="auto">
          <a:xfrm>
            <a:off x="6118225" y="2435225"/>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3" name="bk object 87"/>
          <p:cNvSpPr>
            <a:spLocks/>
          </p:cNvSpPr>
          <p:nvPr/>
        </p:nvSpPr>
        <p:spPr bwMode="auto">
          <a:xfrm>
            <a:off x="6461125" y="2292350"/>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4" name="bk object 88"/>
          <p:cNvSpPr>
            <a:spLocks/>
          </p:cNvSpPr>
          <p:nvPr/>
        </p:nvSpPr>
        <p:spPr bwMode="auto">
          <a:xfrm>
            <a:off x="6773863" y="210820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2 w 57784"/>
              <a:gd name="T15" fmla="*/ 5512 h 57785"/>
              <a:gd name="T16" fmla="*/ 2233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5" name="bk object 89"/>
          <p:cNvSpPr>
            <a:spLocks/>
          </p:cNvSpPr>
          <p:nvPr/>
        </p:nvSpPr>
        <p:spPr bwMode="auto">
          <a:xfrm>
            <a:off x="7054850" y="1887538"/>
            <a:ext cx="26988" cy="25400"/>
          </a:xfrm>
          <a:custGeom>
            <a:avLst/>
            <a:gdLst>
              <a:gd name="T0" fmla="*/ 3158 w 57784"/>
              <a:gd name="T1" fmla="*/ 0 h 57785"/>
              <a:gd name="T2" fmla="*/ 2043 w 57784"/>
              <a:gd name="T3" fmla="*/ 104 h 57785"/>
              <a:gd name="T4" fmla="*/ 1056 w 57784"/>
              <a:gd name="T5" fmla="*/ 549 h 57785"/>
              <a:gd name="T6" fmla="*/ 324 w 57784"/>
              <a:gd name="T7" fmla="*/ 1302 h 57785"/>
              <a:gd name="T8" fmla="*/ 0 w 57784"/>
              <a:gd name="T9" fmla="*/ 2232 h 57785"/>
              <a:gd name="T10" fmla="*/ 124 w 57784"/>
              <a:gd name="T11" fmla="*/ 3162 h 57785"/>
              <a:gd name="T12" fmla="*/ 658 w 57784"/>
              <a:gd name="T13" fmla="*/ 3985 h 57785"/>
              <a:gd name="T14" fmla="*/ 1562 w 57784"/>
              <a:gd name="T15" fmla="*/ 4595 h 57785"/>
              <a:gd name="T16" fmla="*/ 2678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6" name="bk object 90"/>
          <p:cNvSpPr>
            <a:spLocks/>
          </p:cNvSpPr>
          <p:nvPr/>
        </p:nvSpPr>
        <p:spPr bwMode="auto">
          <a:xfrm>
            <a:off x="133350" y="1887538"/>
            <a:ext cx="26988" cy="26987"/>
          </a:xfrm>
          <a:custGeom>
            <a:avLst/>
            <a:gdLst>
              <a:gd name="T0" fmla="*/ 3157 w 57785"/>
              <a:gd name="T1" fmla="*/ 0 h 57785"/>
              <a:gd name="T2" fmla="*/ 2042 w 57785"/>
              <a:gd name="T3" fmla="*/ 125 h 57785"/>
              <a:gd name="T4" fmla="*/ 1056 w 57785"/>
              <a:gd name="T5" fmla="*/ 658 h 57785"/>
              <a:gd name="T6" fmla="*/ 324 w 57785"/>
              <a:gd name="T7" fmla="*/ 1561 h 57785"/>
              <a:gd name="T8" fmla="*/ 0 w 57785"/>
              <a:gd name="T9" fmla="*/ 2677 h 57785"/>
              <a:gd name="T10" fmla="*/ 124 w 57785"/>
              <a:gd name="T11" fmla="*/ 3792 h 57785"/>
              <a:gd name="T12" fmla="*/ 658 w 57785"/>
              <a:gd name="T13" fmla="*/ 4779 h 57785"/>
              <a:gd name="T14" fmla="*/ 1560 w 57785"/>
              <a:gd name="T15" fmla="*/ 5511 h 57785"/>
              <a:gd name="T16" fmla="*/ 2677 w 57785"/>
              <a:gd name="T17" fmla="*/ 5835 h 57785"/>
              <a:gd name="T18" fmla="*/ 3792 w 57785"/>
              <a:gd name="T19" fmla="*/ 5710 h 57785"/>
              <a:gd name="T20" fmla="*/ 4779 w 57785"/>
              <a:gd name="T21" fmla="*/ 5176 h 57785"/>
              <a:gd name="T22" fmla="*/ 5511 w 57785"/>
              <a:gd name="T23" fmla="*/ 4274 h 57785"/>
              <a:gd name="T24" fmla="*/ 5834 w 57785"/>
              <a:gd name="T25" fmla="*/ 3158 h 57785"/>
              <a:gd name="T26" fmla="*/ 5710 w 57785"/>
              <a:gd name="T27" fmla="*/ 2042 h 57785"/>
              <a:gd name="T28" fmla="*/ 5176 w 57785"/>
              <a:gd name="T29" fmla="*/ 1055 h 57785"/>
              <a:gd name="T30" fmla="*/ 4273 w 57785"/>
              <a:gd name="T31" fmla="*/ 324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7" name="bk object 91"/>
          <p:cNvSpPr>
            <a:spLocks/>
          </p:cNvSpPr>
          <p:nvPr/>
        </p:nvSpPr>
        <p:spPr bwMode="auto">
          <a:xfrm>
            <a:off x="412750" y="1976438"/>
            <a:ext cx="26988" cy="26987"/>
          </a:xfrm>
          <a:custGeom>
            <a:avLst/>
            <a:gdLst>
              <a:gd name="T0" fmla="*/ 3158 w 57784"/>
              <a:gd name="T1" fmla="*/ 0 h 57785"/>
              <a:gd name="T2" fmla="*/ 2042 w 57784"/>
              <a:gd name="T3" fmla="*/ 125 h 57785"/>
              <a:gd name="T4" fmla="*/ 1056 w 57784"/>
              <a:gd name="T5" fmla="*/ 658 h 57785"/>
              <a:gd name="T6" fmla="*/ 324 w 57784"/>
              <a:gd name="T7" fmla="*/ 1560 h 57785"/>
              <a:gd name="T8" fmla="*/ 0 w 57784"/>
              <a:gd name="T9" fmla="*/ 2676 h 57785"/>
              <a:gd name="T10" fmla="*/ 125 w 57784"/>
              <a:gd name="T11" fmla="*/ 3791 h 57785"/>
              <a:gd name="T12" fmla="*/ 659 w 57784"/>
              <a:gd name="T13" fmla="*/ 4778 h 57785"/>
              <a:gd name="T14" fmla="*/ 1561 w 57784"/>
              <a:gd name="T15" fmla="*/ 5510 h 57785"/>
              <a:gd name="T16" fmla="*/ 2678 w 57784"/>
              <a:gd name="T17" fmla="*/ 5834 h 57785"/>
              <a:gd name="T18" fmla="*/ 3793 w 57784"/>
              <a:gd name="T19" fmla="*/ 5709 h 57785"/>
              <a:gd name="T20" fmla="*/ 4780 w 57784"/>
              <a:gd name="T21" fmla="*/ 5176 h 57785"/>
              <a:gd name="T22" fmla="*/ 5512 w 57784"/>
              <a:gd name="T23" fmla="*/ 4273 h 57785"/>
              <a:gd name="T24" fmla="*/ 5836 w 57784"/>
              <a:gd name="T25" fmla="*/ 3157 h 57785"/>
              <a:gd name="T26" fmla="*/ 5711 w 57784"/>
              <a:gd name="T27" fmla="*/ 2042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8" name="bk object 92"/>
          <p:cNvSpPr>
            <a:spLocks/>
          </p:cNvSpPr>
          <p:nvPr/>
        </p:nvSpPr>
        <p:spPr bwMode="auto">
          <a:xfrm>
            <a:off x="708025" y="206692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80 h 57785"/>
              <a:gd name="T14" fmla="*/ 1302 w 57784"/>
              <a:gd name="T15" fmla="*/ 5511 h 57785"/>
              <a:gd name="T16" fmla="*/ 2233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79" name="bk object 93"/>
          <p:cNvSpPr>
            <a:spLocks/>
          </p:cNvSpPr>
          <p:nvPr/>
        </p:nvSpPr>
        <p:spPr bwMode="auto">
          <a:xfrm>
            <a:off x="1017588" y="2159000"/>
            <a:ext cx="26987" cy="25400"/>
          </a:xfrm>
          <a:custGeom>
            <a:avLst/>
            <a:gdLst>
              <a:gd name="T0" fmla="*/ 3158 w 57785"/>
              <a:gd name="T1" fmla="*/ 0 h 57785"/>
              <a:gd name="T2" fmla="*/ 2042 w 57785"/>
              <a:gd name="T3" fmla="*/ 104 h 57785"/>
              <a:gd name="T4" fmla="*/ 1055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4 w 57785"/>
              <a:gd name="T25" fmla="*/ 2633 h 57785"/>
              <a:gd name="T26" fmla="*/ 5710 w 57785"/>
              <a:gd name="T27" fmla="*/ 1704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0" name="bk object 94"/>
          <p:cNvSpPr>
            <a:spLocks/>
          </p:cNvSpPr>
          <p:nvPr/>
        </p:nvSpPr>
        <p:spPr bwMode="auto">
          <a:xfrm>
            <a:off x="1344613" y="2249488"/>
            <a:ext cx="25400" cy="26987"/>
          </a:xfrm>
          <a:custGeom>
            <a:avLst/>
            <a:gdLst>
              <a:gd name="T0" fmla="*/ 2632 w 57785"/>
              <a:gd name="T1" fmla="*/ 0 h 57785"/>
              <a:gd name="T2" fmla="*/ 1702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8 w 57785"/>
              <a:gd name="T13" fmla="*/ 4779 h 57785"/>
              <a:gd name="T14" fmla="*/ 1301 w 57785"/>
              <a:gd name="T15" fmla="*/ 5510 h 57785"/>
              <a:gd name="T16" fmla="*/ 2231 w 57785"/>
              <a:gd name="T17" fmla="*/ 5834 h 57785"/>
              <a:gd name="T18" fmla="*/ 3161 w 57785"/>
              <a:gd name="T19" fmla="*/ 5709 h 57785"/>
              <a:gd name="T20" fmla="*/ 3984 w 57785"/>
              <a:gd name="T21" fmla="*/ 5176 h 57785"/>
              <a:gd name="T22" fmla="*/ 4594 w 57785"/>
              <a:gd name="T23" fmla="*/ 4273 h 57785"/>
              <a:gd name="T24" fmla="*/ 4864 w 57785"/>
              <a:gd name="T25" fmla="*/ 3158 h 57785"/>
              <a:gd name="T26" fmla="*/ 4760 w 57785"/>
              <a:gd name="T27" fmla="*/ 2043 h 57785"/>
              <a:gd name="T28" fmla="*/ 4315 w 57785"/>
              <a:gd name="T29" fmla="*/ 1056 h 57785"/>
              <a:gd name="T30" fmla="*/ 3562 w 57785"/>
              <a:gd name="T31" fmla="*/ 324 h 57785"/>
              <a:gd name="T32" fmla="*/ 2632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1" name="bk object 95"/>
          <p:cNvSpPr>
            <a:spLocks/>
          </p:cNvSpPr>
          <p:nvPr/>
        </p:nvSpPr>
        <p:spPr bwMode="auto">
          <a:xfrm>
            <a:off x="1687513" y="2341563"/>
            <a:ext cx="25400" cy="26987"/>
          </a:xfrm>
          <a:custGeom>
            <a:avLst/>
            <a:gdLst>
              <a:gd name="T0" fmla="*/ 2633 w 57785"/>
              <a:gd name="T1" fmla="*/ 0 h 57785"/>
              <a:gd name="T2" fmla="*/ 1703 w 57785"/>
              <a:gd name="T3" fmla="*/ 124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0 h 57785"/>
              <a:gd name="T16" fmla="*/ 2232 w 57785"/>
              <a:gd name="T17" fmla="*/ 5834 h 57785"/>
              <a:gd name="T18" fmla="*/ 3162 w 57785"/>
              <a:gd name="T19" fmla="*/ 5710 h 57785"/>
              <a:gd name="T20" fmla="*/ 3985 w 57785"/>
              <a:gd name="T21" fmla="*/ 5176 h 57785"/>
              <a:gd name="T22" fmla="*/ 4595 w 57785"/>
              <a:gd name="T23" fmla="*/ 4273 h 57785"/>
              <a:gd name="T24" fmla="*/ 4865 w 57785"/>
              <a:gd name="T25" fmla="*/ 3158 h 57785"/>
              <a:gd name="T26" fmla="*/ 4761 w 57785"/>
              <a:gd name="T27" fmla="*/ 2042 h 57785"/>
              <a:gd name="T28" fmla="*/ 4316 w 57785"/>
              <a:gd name="T29" fmla="*/ 1055 h 57785"/>
              <a:gd name="T30" fmla="*/ 3563 w 57785"/>
              <a:gd name="T31" fmla="*/ 325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2" name="bk object 96"/>
          <p:cNvSpPr>
            <a:spLocks/>
          </p:cNvSpPr>
          <p:nvPr/>
        </p:nvSpPr>
        <p:spPr bwMode="auto">
          <a:xfrm>
            <a:off x="2047875" y="2435225"/>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1 h 57785"/>
              <a:gd name="T10" fmla="*/ 125 w 57785"/>
              <a:gd name="T11" fmla="*/ 3161 h 57785"/>
              <a:gd name="T12" fmla="*/ 659 w 57785"/>
              <a:gd name="T13" fmla="*/ 3984 h 57785"/>
              <a:gd name="T14" fmla="*/ 1561 w 57785"/>
              <a:gd name="T15" fmla="*/ 4594 h 57785"/>
              <a:gd name="T16" fmla="*/ 2678 w 57785"/>
              <a:gd name="T17" fmla="*/ 4864 h 57785"/>
              <a:gd name="T18" fmla="*/ 3793 w 57785"/>
              <a:gd name="T19" fmla="*/ 4760 h 57785"/>
              <a:gd name="T20" fmla="*/ 4780 w 57785"/>
              <a:gd name="T21" fmla="*/ 4315 h 57785"/>
              <a:gd name="T22" fmla="*/ 5512 w 57785"/>
              <a:gd name="T23" fmla="*/ 3562 h 57785"/>
              <a:gd name="T24" fmla="*/ 5836 w 57785"/>
              <a:gd name="T25" fmla="*/ 2632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3" name="bk object 97"/>
          <p:cNvSpPr>
            <a:spLocks/>
          </p:cNvSpPr>
          <p:nvPr/>
        </p:nvSpPr>
        <p:spPr bwMode="auto">
          <a:xfrm>
            <a:off x="2428875" y="2530475"/>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4" name="bk object 98"/>
          <p:cNvSpPr>
            <a:spLocks/>
          </p:cNvSpPr>
          <p:nvPr/>
        </p:nvSpPr>
        <p:spPr bwMode="auto">
          <a:xfrm>
            <a:off x="2825750" y="2625725"/>
            <a:ext cx="26988" cy="26988"/>
          </a:xfrm>
          <a:custGeom>
            <a:avLst/>
            <a:gdLst>
              <a:gd name="T0" fmla="*/ 3158 w 57785"/>
              <a:gd name="T1" fmla="*/ 0 h 57785"/>
              <a:gd name="T2" fmla="*/ 2043 w 57785"/>
              <a:gd name="T3" fmla="*/ 125 h 57785"/>
              <a:gd name="T4" fmla="*/ 1056 w 57785"/>
              <a:gd name="T5" fmla="*/ 659 h 57785"/>
              <a:gd name="T6" fmla="*/ 324 w 57785"/>
              <a:gd name="T7" fmla="*/ 1561 h 57785"/>
              <a:gd name="T8" fmla="*/ 0 w 57785"/>
              <a:gd name="T9" fmla="*/ 2677 h 57785"/>
              <a:gd name="T10" fmla="*/ 125 w 57785"/>
              <a:gd name="T11" fmla="*/ 3792 h 57785"/>
              <a:gd name="T12" fmla="*/ 659 w 57785"/>
              <a:gd name="T13" fmla="*/ 4779 h 57785"/>
              <a:gd name="T14" fmla="*/ 1561 w 57785"/>
              <a:gd name="T15" fmla="*/ 5511 h 57785"/>
              <a:gd name="T16" fmla="*/ 2678 w 57785"/>
              <a:gd name="T17" fmla="*/ 5835 h 57785"/>
              <a:gd name="T18" fmla="*/ 3793 w 57785"/>
              <a:gd name="T19" fmla="*/ 5710 h 57785"/>
              <a:gd name="T20" fmla="*/ 4780 w 57785"/>
              <a:gd name="T21" fmla="*/ 5176 h 57785"/>
              <a:gd name="T22" fmla="*/ 5512 w 57785"/>
              <a:gd name="T23" fmla="*/ 4273 h 57785"/>
              <a:gd name="T24" fmla="*/ 5836 w 57785"/>
              <a:gd name="T25" fmla="*/ 3158 h 57785"/>
              <a:gd name="T26" fmla="*/ 5711 w 57785"/>
              <a:gd name="T27" fmla="*/ 2043 h 57785"/>
              <a:gd name="T28" fmla="*/ 5177 w 57785"/>
              <a:gd name="T29" fmla="*/ 1056 h 57785"/>
              <a:gd name="T30" fmla="*/ 4274 w 57785"/>
              <a:gd name="T31" fmla="*/ 325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5" name="bk object 99"/>
          <p:cNvSpPr>
            <a:spLocks/>
          </p:cNvSpPr>
          <p:nvPr/>
        </p:nvSpPr>
        <p:spPr bwMode="auto">
          <a:xfrm>
            <a:off x="3240088" y="2720975"/>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2 w 57784"/>
              <a:gd name="T19" fmla="*/ 4761 h 57785"/>
              <a:gd name="T20" fmla="*/ 3984 w 57784"/>
              <a:gd name="T21" fmla="*/ 4316 h 57785"/>
              <a:gd name="T22" fmla="*/ 4594 w 57784"/>
              <a:gd name="T23" fmla="*/ 3563 h 57785"/>
              <a:gd name="T24" fmla="*/ 4864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6" name="bk object 100"/>
          <p:cNvSpPr>
            <a:spLocks/>
          </p:cNvSpPr>
          <p:nvPr/>
        </p:nvSpPr>
        <p:spPr bwMode="auto">
          <a:xfrm>
            <a:off x="3665538" y="2808288"/>
            <a:ext cx="26987" cy="26987"/>
          </a:xfrm>
          <a:custGeom>
            <a:avLst/>
            <a:gdLst>
              <a:gd name="T0" fmla="*/ 3157 w 57784"/>
              <a:gd name="T1" fmla="*/ 0 h 57785"/>
              <a:gd name="T2" fmla="*/ 2042 w 57784"/>
              <a:gd name="T3" fmla="*/ 125 h 57785"/>
              <a:gd name="T4" fmla="*/ 1055 w 57784"/>
              <a:gd name="T5" fmla="*/ 659 h 57785"/>
              <a:gd name="T6" fmla="*/ 324 w 57784"/>
              <a:gd name="T7" fmla="*/ 1561 h 57785"/>
              <a:gd name="T8" fmla="*/ 0 w 57784"/>
              <a:gd name="T9" fmla="*/ 2677 h 57785"/>
              <a:gd name="T10" fmla="*/ 124 w 57784"/>
              <a:gd name="T11" fmla="*/ 3792 h 57785"/>
              <a:gd name="T12" fmla="*/ 658 w 57784"/>
              <a:gd name="T13" fmla="*/ 4779 h 57785"/>
              <a:gd name="T14" fmla="*/ 1560 w 57784"/>
              <a:gd name="T15" fmla="*/ 5511 h 57785"/>
              <a:gd name="T16" fmla="*/ 2677 w 57784"/>
              <a:gd name="T17" fmla="*/ 5835 h 57785"/>
              <a:gd name="T18" fmla="*/ 3791 w 57784"/>
              <a:gd name="T19" fmla="*/ 5710 h 57785"/>
              <a:gd name="T20" fmla="*/ 4779 w 57784"/>
              <a:gd name="T21" fmla="*/ 5176 h 57785"/>
              <a:gd name="T22" fmla="*/ 5510 w 57784"/>
              <a:gd name="T23" fmla="*/ 4273 h 57785"/>
              <a:gd name="T24" fmla="*/ 5834 w 57784"/>
              <a:gd name="T25" fmla="*/ 3158 h 57785"/>
              <a:gd name="T26" fmla="*/ 5709 w 57784"/>
              <a:gd name="T27" fmla="*/ 2043 h 57785"/>
              <a:gd name="T28" fmla="*/ 5176 w 57784"/>
              <a:gd name="T29" fmla="*/ 1055 h 57785"/>
              <a:gd name="T30" fmla="*/ 4273 w 57784"/>
              <a:gd name="T31" fmla="*/ 324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7" name="bk object 101"/>
          <p:cNvSpPr>
            <a:spLocks/>
          </p:cNvSpPr>
          <p:nvPr/>
        </p:nvSpPr>
        <p:spPr bwMode="auto">
          <a:xfrm>
            <a:off x="4100513" y="2884488"/>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1 w 57784"/>
              <a:gd name="T15" fmla="*/ 4595 h 57785"/>
              <a:gd name="T16" fmla="*/ 2232 w 57784"/>
              <a:gd name="T17" fmla="*/ 4865 h 57785"/>
              <a:gd name="T18" fmla="*/ 3162 w 57784"/>
              <a:gd name="T19" fmla="*/ 4761 h 57785"/>
              <a:gd name="T20" fmla="*/ 3985 w 57784"/>
              <a:gd name="T21" fmla="*/ 4316 h 57785"/>
              <a:gd name="T22" fmla="*/ 4594 w 57784"/>
              <a:gd name="T23" fmla="*/ 3563 h 57785"/>
              <a:gd name="T24" fmla="*/ 4865 w 57784"/>
              <a:gd name="T25" fmla="*/ 2633 h 57785"/>
              <a:gd name="T26" fmla="*/ 4761 w 57784"/>
              <a:gd name="T27" fmla="*/ 1703 h 57785"/>
              <a:gd name="T28" fmla="*/ 4316 w 57784"/>
              <a:gd name="T29" fmla="*/ 880 h 57785"/>
              <a:gd name="T30" fmla="*/ 3563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8" name="bk object 102"/>
          <p:cNvSpPr>
            <a:spLocks/>
          </p:cNvSpPr>
          <p:nvPr/>
        </p:nvSpPr>
        <p:spPr bwMode="auto">
          <a:xfrm>
            <a:off x="4537075" y="2938463"/>
            <a:ext cx="25400" cy="26987"/>
          </a:xfrm>
          <a:custGeom>
            <a:avLst/>
            <a:gdLst>
              <a:gd name="T0" fmla="*/ 2633 w 57784"/>
              <a:gd name="T1" fmla="*/ 0 h 57784"/>
              <a:gd name="T2" fmla="*/ 1702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8 w 57784"/>
              <a:gd name="T13" fmla="*/ 4779 h 57784"/>
              <a:gd name="T14" fmla="*/ 1301 w 57784"/>
              <a:gd name="T15" fmla="*/ 5511 h 57784"/>
              <a:gd name="T16" fmla="*/ 2232 w 57784"/>
              <a:gd name="T17" fmla="*/ 5835 h 57784"/>
              <a:gd name="T18" fmla="*/ 3162 w 57784"/>
              <a:gd name="T19" fmla="*/ 5710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89" name="bk object 103"/>
          <p:cNvSpPr>
            <a:spLocks/>
          </p:cNvSpPr>
          <p:nvPr/>
        </p:nvSpPr>
        <p:spPr bwMode="auto">
          <a:xfrm>
            <a:off x="4970463" y="29638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3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0" name="bk object 104"/>
          <p:cNvSpPr>
            <a:spLocks/>
          </p:cNvSpPr>
          <p:nvPr/>
        </p:nvSpPr>
        <p:spPr bwMode="auto">
          <a:xfrm>
            <a:off x="5392738" y="2957513"/>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4 w 57784"/>
              <a:gd name="T21" fmla="*/ 4315 h 57784"/>
              <a:gd name="T22" fmla="*/ 4594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1" name="bk object 105"/>
          <p:cNvSpPr>
            <a:spLocks/>
          </p:cNvSpPr>
          <p:nvPr/>
        </p:nvSpPr>
        <p:spPr bwMode="auto">
          <a:xfrm>
            <a:off x="5797550" y="291147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2 w 57784"/>
              <a:gd name="T15" fmla="*/ 5512 h 57785"/>
              <a:gd name="T16" fmla="*/ 2232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2" name="bk object 106"/>
          <p:cNvSpPr>
            <a:spLocks/>
          </p:cNvSpPr>
          <p:nvPr/>
        </p:nvSpPr>
        <p:spPr bwMode="auto">
          <a:xfrm>
            <a:off x="6180138" y="2827338"/>
            <a:ext cx="26987" cy="26987"/>
          </a:xfrm>
          <a:custGeom>
            <a:avLst/>
            <a:gdLst>
              <a:gd name="T0" fmla="*/ 3157 w 57784"/>
              <a:gd name="T1" fmla="*/ 0 h 57785"/>
              <a:gd name="T2" fmla="*/ 2042 w 57784"/>
              <a:gd name="T3" fmla="*/ 125 h 57785"/>
              <a:gd name="T4" fmla="*/ 1056 w 57784"/>
              <a:gd name="T5" fmla="*/ 658 h 57785"/>
              <a:gd name="T6" fmla="*/ 325 w 57784"/>
              <a:gd name="T7" fmla="*/ 1560 h 57785"/>
              <a:gd name="T8" fmla="*/ 0 w 57784"/>
              <a:gd name="T9" fmla="*/ 2676 h 57785"/>
              <a:gd name="T10" fmla="*/ 124 w 57784"/>
              <a:gd name="T11" fmla="*/ 3791 h 57785"/>
              <a:gd name="T12" fmla="*/ 658 w 57784"/>
              <a:gd name="T13" fmla="*/ 4778 h 57785"/>
              <a:gd name="T14" fmla="*/ 1561 w 57784"/>
              <a:gd name="T15" fmla="*/ 5510 h 57785"/>
              <a:gd name="T16" fmla="*/ 2677 w 57784"/>
              <a:gd name="T17" fmla="*/ 5834 h 57785"/>
              <a:gd name="T18" fmla="*/ 3792 w 57784"/>
              <a:gd name="T19" fmla="*/ 5709 h 57785"/>
              <a:gd name="T20" fmla="*/ 4779 w 57784"/>
              <a:gd name="T21" fmla="*/ 5176 h 57785"/>
              <a:gd name="T22" fmla="*/ 5511 w 57784"/>
              <a:gd name="T23" fmla="*/ 4273 h 57785"/>
              <a:gd name="T24" fmla="*/ 5835 w 57784"/>
              <a:gd name="T25" fmla="*/ 3157 h 57785"/>
              <a:gd name="T26" fmla="*/ 5710 w 57784"/>
              <a:gd name="T27" fmla="*/ 2042 h 57785"/>
              <a:gd name="T28" fmla="*/ 5177 w 57784"/>
              <a:gd name="T29" fmla="*/ 1055 h 57785"/>
              <a:gd name="T30" fmla="*/ 4273 w 57784"/>
              <a:gd name="T31" fmla="*/ 324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3" name="bk object 107"/>
          <p:cNvSpPr>
            <a:spLocks/>
          </p:cNvSpPr>
          <p:nvPr/>
        </p:nvSpPr>
        <p:spPr bwMode="auto">
          <a:xfrm>
            <a:off x="6537325" y="2705100"/>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8 w 57784"/>
              <a:gd name="T13" fmla="*/ 3985 h 57785"/>
              <a:gd name="T14" fmla="*/ 1560 w 57784"/>
              <a:gd name="T15" fmla="*/ 4595 h 57785"/>
              <a:gd name="T16" fmla="*/ 2677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4" name="bk object 108"/>
          <p:cNvSpPr>
            <a:spLocks/>
          </p:cNvSpPr>
          <p:nvPr/>
        </p:nvSpPr>
        <p:spPr bwMode="auto">
          <a:xfrm>
            <a:off x="6865938" y="2543175"/>
            <a:ext cx="26987" cy="26988"/>
          </a:xfrm>
          <a:custGeom>
            <a:avLst/>
            <a:gdLst>
              <a:gd name="T0" fmla="*/ 3158 w 57784"/>
              <a:gd name="T1" fmla="*/ 0 h 57785"/>
              <a:gd name="T2" fmla="*/ 2043 w 57784"/>
              <a:gd name="T3" fmla="*/ 125 h 57785"/>
              <a:gd name="T4" fmla="*/ 1056 w 57784"/>
              <a:gd name="T5" fmla="*/ 659 h 57785"/>
              <a:gd name="T6" fmla="*/ 324 w 57784"/>
              <a:gd name="T7" fmla="*/ 1561 h 57785"/>
              <a:gd name="T8" fmla="*/ 0 w 57784"/>
              <a:gd name="T9" fmla="*/ 2678 h 57785"/>
              <a:gd name="T10" fmla="*/ 125 w 57784"/>
              <a:gd name="T11" fmla="*/ 3793 h 57785"/>
              <a:gd name="T12" fmla="*/ 659 w 57784"/>
              <a:gd name="T13" fmla="*/ 4780 h 57785"/>
              <a:gd name="T14" fmla="*/ 1561 w 57784"/>
              <a:gd name="T15" fmla="*/ 5512 h 57785"/>
              <a:gd name="T16" fmla="*/ 2677 w 57784"/>
              <a:gd name="T17" fmla="*/ 5836 h 57785"/>
              <a:gd name="T18" fmla="*/ 3793 w 57784"/>
              <a:gd name="T19" fmla="*/ 5711 h 57785"/>
              <a:gd name="T20" fmla="*/ 4780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5" name="bk object 109"/>
          <p:cNvSpPr>
            <a:spLocks/>
          </p:cNvSpPr>
          <p:nvPr/>
        </p:nvSpPr>
        <p:spPr bwMode="auto">
          <a:xfrm>
            <a:off x="7164388" y="2343150"/>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3 w 57784"/>
              <a:gd name="T19" fmla="*/ 4761 h 57785"/>
              <a:gd name="T20" fmla="*/ 4780 w 57784"/>
              <a:gd name="T21" fmla="*/ 4316 h 57785"/>
              <a:gd name="T22" fmla="*/ 5511 w 57784"/>
              <a:gd name="T23" fmla="*/ 3563 h 57785"/>
              <a:gd name="T24" fmla="*/ 5835 w 57784"/>
              <a:gd name="T25" fmla="*/ 2633 h 57785"/>
              <a:gd name="T26" fmla="*/ 5710 w 57784"/>
              <a:gd name="T27" fmla="*/ 1704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6" name="bk object 110"/>
          <p:cNvSpPr>
            <a:spLocks/>
          </p:cNvSpPr>
          <p:nvPr/>
        </p:nvSpPr>
        <p:spPr bwMode="auto">
          <a:xfrm>
            <a:off x="7432675" y="2105025"/>
            <a:ext cx="26988" cy="26988"/>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8 h 57785"/>
              <a:gd name="T10" fmla="*/ 124 w 57784"/>
              <a:gd name="T11" fmla="*/ 3793 h 57785"/>
              <a:gd name="T12" fmla="*/ 658 w 57784"/>
              <a:gd name="T13" fmla="*/ 4780 h 57785"/>
              <a:gd name="T14" fmla="*/ 1560 w 57784"/>
              <a:gd name="T15" fmla="*/ 5512 h 57785"/>
              <a:gd name="T16" fmla="*/ 2678 w 57784"/>
              <a:gd name="T17" fmla="*/ 5836 h 57785"/>
              <a:gd name="T18" fmla="*/ 3792 w 57784"/>
              <a:gd name="T19" fmla="*/ 5711 h 57785"/>
              <a:gd name="T20" fmla="*/ 4779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7" name="bk object 111"/>
          <p:cNvSpPr>
            <a:spLocks/>
          </p:cNvSpPr>
          <p:nvPr/>
        </p:nvSpPr>
        <p:spPr bwMode="auto">
          <a:xfrm>
            <a:off x="7672388" y="1830388"/>
            <a:ext cx="25400" cy="26987"/>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1 w 57784"/>
              <a:gd name="T15" fmla="*/ 5511 h 57785"/>
              <a:gd name="T16" fmla="*/ 2232 w 57784"/>
              <a:gd name="T17" fmla="*/ 5835 h 57785"/>
              <a:gd name="T18" fmla="*/ 3162 w 57784"/>
              <a:gd name="T19" fmla="*/ 5710 h 57785"/>
              <a:gd name="T20" fmla="*/ 3985 w 57784"/>
              <a:gd name="T21" fmla="*/ 5176 h 57785"/>
              <a:gd name="T22" fmla="*/ 4594 w 57784"/>
              <a:gd name="T23" fmla="*/ 4273 h 57785"/>
              <a:gd name="T24" fmla="*/ 4865 w 57784"/>
              <a:gd name="T25" fmla="*/ 3158 h 57785"/>
              <a:gd name="T26" fmla="*/ 4761 w 57784"/>
              <a:gd name="T27" fmla="*/ 2043 h 57785"/>
              <a:gd name="T28" fmla="*/ 4316 w 57784"/>
              <a:gd name="T29" fmla="*/ 1055 h 57785"/>
              <a:gd name="T30" fmla="*/ 3563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8" name="bk object 112"/>
          <p:cNvSpPr>
            <a:spLocks/>
          </p:cNvSpPr>
          <p:nvPr/>
        </p:nvSpPr>
        <p:spPr bwMode="auto">
          <a:xfrm>
            <a:off x="193675" y="198596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1 w 57784"/>
              <a:gd name="T27" fmla="*/ 1704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99" name="bk object 113"/>
          <p:cNvSpPr>
            <a:spLocks/>
          </p:cNvSpPr>
          <p:nvPr/>
        </p:nvSpPr>
        <p:spPr bwMode="auto">
          <a:xfrm>
            <a:off x="460375" y="2079625"/>
            <a:ext cx="26988" cy="26988"/>
          </a:xfrm>
          <a:custGeom>
            <a:avLst/>
            <a:gdLst>
              <a:gd name="T0" fmla="*/ 3157 w 57784"/>
              <a:gd name="T1" fmla="*/ 0 h 57785"/>
              <a:gd name="T2" fmla="*/ 2042 w 57784"/>
              <a:gd name="T3" fmla="*/ 125 h 57785"/>
              <a:gd name="T4" fmla="*/ 1056 w 57784"/>
              <a:gd name="T5" fmla="*/ 659 h 57785"/>
              <a:gd name="T6" fmla="*/ 324 w 57784"/>
              <a:gd name="T7" fmla="*/ 1561 h 57785"/>
              <a:gd name="T8" fmla="*/ 0 w 57784"/>
              <a:gd name="T9" fmla="*/ 2678 h 57785"/>
              <a:gd name="T10" fmla="*/ 124 w 57784"/>
              <a:gd name="T11" fmla="*/ 3792 h 57785"/>
              <a:gd name="T12" fmla="*/ 658 w 57784"/>
              <a:gd name="T13" fmla="*/ 4780 h 57785"/>
              <a:gd name="T14" fmla="*/ 1560 w 57784"/>
              <a:gd name="T15" fmla="*/ 5511 h 57785"/>
              <a:gd name="T16" fmla="*/ 2677 w 57784"/>
              <a:gd name="T17" fmla="*/ 5835 h 57785"/>
              <a:gd name="T18" fmla="*/ 3792 w 57784"/>
              <a:gd name="T19" fmla="*/ 5711 h 57785"/>
              <a:gd name="T20" fmla="*/ 4779 w 57784"/>
              <a:gd name="T21" fmla="*/ 5177 h 57785"/>
              <a:gd name="T22" fmla="*/ 5511 w 57784"/>
              <a:gd name="T23" fmla="*/ 4274 h 57785"/>
              <a:gd name="T24" fmla="*/ 5835 w 57784"/>
              <a:gd name="T25" fmla="*/ 3158 h 57785"/>
              <a:gd name="T26" fmla="*/ 5710 w 57784"/>
              <a:gd name="T27" fmla="*/ 2043 h 57785"/>
              <a:gd name="T28" fmla="*/ 5176 w 57784"/>
              <a:gd name="T29" fmla="*/ 1056 h 57785"/>
              <a:gd name="T30" fmla="*/ 4274 w 57784"/>
              <a:gd name="T31" fmla="*/ 324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0" name="bk object 114"/>
          <p:cNvSpPr>
            <a:spLocks/>
          </p:cNvSpPr>
          <p:nvPr/>
        </p:nvSpPr>
        <p:spPr bwMode="auto">
          <a:xfrm>
            <a:off x="742950" y="2178050"/>
            <a:ext cx="26988" cy="26988"/>
          </a:xfrm>
          <a:custGeom>
            <a:avLst/>
            <a:gdLst>
              <a:gd name="T0" fmla="*/ 3157 w 57785"/>
              <a:gd name="T1" fmla="*/ 0 h 57785"/>
              <a:gd name="T2" fmla="*/ 2042 w 57785"/>
              <a:gd name="T3" fmla="*/ 125 h 57785"/>
              <a:gd name="T4" fmla="*/ 1056 w 57785"/>
              <a:gd name="T5" fmla="*/ 659 h 57785"/>
              <a:gd name="T6" fmla="*/ 324 w 57785"/>
              <a:gd name="T7" fmla="*/ 1561 h 57785"/>
              <a:gd name="T8" fmla="*/ 0 w 57785"/>
              <a:gd name="T9" fmla="*/ 2677 h 57785"/>
              <a:gd name="T10" fmla="*/ 124 w 57785"/>
              <a:gd name="T11" fmla="*/ 3792 h 57785"/>
              <a:gd name="T12" fmla="*/ 658 w 57785"/>
              <a:gd name="T13" fmla="*/ 4779 h 57785"/>
              <a:gd name="T14" fmla="*/ 1560 w 57785"/>
              <a:gd name="T15" fmla="*/ 5511 h 57785"/>
              <a:gd name="T16" fmla="*/ 2677 w 57785"/>
              <a:gd name="T17" fmla="*/ 5835 h 57785"/>
              <a:gd name="T18" fmla="*/ 3792 w 57785"/>
              <a:gd name="T19" fmla="*/ 5710 h 57785"/>
              <a:gd name="T20" fmla="*/ 4779 w 57785"/>
              <a:gd name="T21" fmla="*/ 5176 h 57785"/>
              <a:gd name="T22" fmla="*/ 5511 w 57785"/>
              <a:gd name="T23" fmla="*/ 4273 h 57785"/>
              <a:gd name="T24" fmla="*/ 5834 w 57785"/>
              <a:gd name="T25" fmla="*/ 3158 h 57785"/>
              <a:gd name="T26" fmla="*/ 5710 w 57785"/>
              <a:gd name="T27" fmla="*/ 2043 h 57785"/>
              <a:gd name="T28" fmla="*/ 5176 w 57785"/>
              <a:gd name="T29" fmla="*/ 1056 h 57785"/>
              <a:gd name="T30" fmla="*/ 4273 w 57785"/>
              <a:gd name="T31" fmla="*/ 325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1" name="bk object 115"/>
          <p:cNvSpPr>
            <a:spLocks/>
          </p:cNvSpPr>
          <p:nvPr/>
        </p:nvSpPr>
        <p:spPr bwMode="auto">
          <a:xfrm>
            <a:off x="1042988" y="2281238"/>
            <a:ext cx="25400" cy="25400"/>
          </a:xfrm>
          <a:custGeom>
            <a:avLst/>
            <a:gdLst>
              <a:gd name="T0" fmla="*/ 2633 w 57785"/>
              <a:gd name="T1" fmla="*/ 0 h 57785"/>
              <a:gd name="T2" fmla="*/ 1702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8 w 57785"/>
              <a:gd name="T13" fmla="*/ 3985 h 57785"/>
              <a:gd name="T14" fmla="*/ 1301 w 57785"/>
              <a:gd name="T15" fmla="*/ 4595 h 57785"/>
              <a:gd name="T16" fmla="*/ 2232 w 57785"/>
              <a:gd name="T17" fmla="*/ 4865 h 57785"/>
              <a:gd name="T18" fmla="*/ 3162 w 57785"/>
              <a:gd name="T19" fmla="*/ 4761 h 57785"/>
              <a:gd name="T20" fmla="*/ 3984 w 57785"/>
              <a:gd name="T21" fmla="*/ 4316 h 57785"/>
              <a:gd name="T22" fmla="*/ 4594 w 57785"/>
              <a:gd name="T23" fmla="*/ 3563 h 57785"/>
              <a:gd name="T24" fmla="*/ 4864 w 57785"/>
              <a:gd name="T25" fmla="*/ 2633 h 57785"/>
              <a:gd name="T26" fmla="*/ 4760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2" name="bk object 116"/>
          <p:cNvSpPr>
            <a:spLocks/>
          </p:cNvSpPr>
          <p:nvPr/>
        </p:nvSpPr>
        <p:spPr bwMode="auto">
          <a:xfrm>
            <a:off x="1358900" y="2384425"/>
            <a:ext cx="26988" cy="26988"/>
          </a:xfrm>
          <a:custGeom>
            <a:avLst/>
            <a:gdLst>
              <a:gd name="T0" fmla="*/ 3158 w 57785"/>
              <a:gd name="T1" fmla="*/ 0 h 57785"/>
              <a:gd name="T2" fmla="*/ 2043 w 57785"/>
              <a:gd name="T3" fmla="*/ 125 h 57785"/>
              <a:gd name="T4" fmla="*/ 1056 w 57785"/>
              <a:gd name="T5" fmla="*/ 659 h 57785"/>
              <a:gd name="T6" fmla="*/ 324 w 57785"/>
              <a:gd name="T7" fmla="*/ 1561 h 57785"/>
              <a:gd name="T8" fmla="*/ 0 w 57785"/>
              <a:gd name="T9" fmla="*/ 2678 h 57785"/>
              <a:gd name="T10" fmla="*/ 125 w 57785"/>
              <a:gd name="T11" fmla="*/ 3793 h 57785"/>
              <a:gd name="T12" fmla="*/ 659 w 57785"/>
              <a:gd name="T13" fmla="*/ 4780 h 57785"/>
              <a:gd name="T14" fmla="*/ 1561 w 57785"/>
              <a:gd name="T15" fmla="*/ 5512 h 57785"/>
              <a:gd name="T16" fmla="*/ 2678 w 57785"/>
              <a:gd name="T17" fmla="*/ 5836 h 57785"/>
              <a:gd name="T18" fmla="*/ 3793 w 57785"/>
              <a:gd name="T19" fmla="*/ 5711 h 57785"/>
              <a:gd name="T20" fmla="*/ 4780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3" name="bk object 117"/>
          <p:cNvSpPr>
            <a:spLocks/>
          </p:cNvSpPr>
          <p:nvPr/>
        </p:nvSpPr>
        <p:spPr bwMode="auto">
          <a:xfrm>
            <a:off x="1693863" y="2492375"/>
            <a:ext cx="26987" cy="25400"/>
          </a:xfrm>
          <a:custGeom>
            <a:avLst/>
            <a:gdLst>
              <a:gd name="T0" fmla="*/ 3158 w 57785"/>
              <a:gd name="T1" fmla="*/ 0 h 57785"/>
              <a:gd name="T2" fmla="*/ 2042 w 57785"/>
              <a:gd name="T3" fmla="*/ 104 h 57785"/>
              <a:gd name="T4" fmla="*/ 1055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1 w 57785"/>
              <a:gd name="T15" fmla="*/ 4595 h 57785"/>
              <a:gd name="T16" fmla="*/ 2677 w 57785"/>
              <a:gd name="T17" fmla="*/ 4865 h 57785"/>
              <a:gd name="T18" fmla="*/ 3792 w 57785"/>
              <a:gd name="T19" fmla="*/ 4761 h 57785"/>
              <a:gd name="T20" fmla="*/ 4779 w 57785"/>
              <a:gd name="T21" fmla="*/ 4316 h 57785"/>
              <a:gd name="T22" fmla="*/ 5511 w 57785"/>
              <a:gd name="T23" fmla="*/ 3563 h 57785"/>
              <a:gd name="T24" fmla="*/ 5835 w 57785"/>
              <a:gd name="T25" fmla="*/ 2633 h 57785"/>
              <a:gd name="T26" fmla="*/ 5710 w 57785"/>
              <a:gd name="T27" fmla="*/ 1703 h 57785"/>
              <a:gd name="T28" fmla="*/ 5176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4" name="bk object 118"/>
          <p:cNvSpPr>
            <a:spLocks/>
          </p:cNvSpPr>
          <p:nvPr/>
        </p:nvSpPr>
        <p:spPr bwMode="auto">
          <a:xfrm>
            <a:off x="2047875" y="260032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9 w 57785"/>
              <a:gd name="T13" fmla="*/ 4780 h 57785"/>
              <a:gd name="T14" fmla="*/ 1301 w 57785"/>
              <a:gd name="T15" fmla="*/ 5512 h 57785"/>
              <a:gd name="T16" fmla="*/ 2232 w 57785"/>
              <a:gd name="T17" fmla="*/ 5836 h 57785"/>
              <a:gd name="T18" fmla="*/ 3161 w 57785"/>
              <a:gd name="T19" fmla="*/ 5711 h 57785"/>
              <a:gd name="T20" fmla="*/ 3984 w 57785"/>
              <a:gd name="T21" fmla="*/ 5177 h 57785"/>
              <a:gd name="T22" fmla="*/ 4594 w 57785"/>
              <a:gd name="T23" fmla="*/ 4274 h 57785"/>
              <a:gd name="T24" fmla="*/ 4865 w 57785"/>
              <a:gd name="T25" fmla="*/ 3158 h 57785"/>
              <a:gd name="T26" fmla="*/ 4761 w 57785"/>
              <a:gd name="T27" fmla="*/ 2043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5" name="bk object 119"/>
          <p:cNvSpPr>
            <a:spLocks/>
          </p:cNvSpPr>
          <p:nvPr/>
        </p:nvSpPr>
        <p:spPr bwMode="auto">
          <a:xfrm>
            <a:off x="2420938" y="2711450"/>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6" name="bk object 120"/>
          <p:cNvSpPr>
            <a:spLocks/>
          </p:cNvSpPr>
          <p:nvPr/>
        </p:nvSpPr>
        <p:spPr bwMode="auto">
          <a:xfrm>
            <a:off x="2813050" y="282257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2 h 57785"/>
              <a:gd name="T12" fmla="*/ 659 w 57785"/>
              <a:gd name="T13" fmla="*/ 4779 h 57785"/>
              <a:gd name="T14" fmla="*/ 1561 w 57785"/>
              <a:gd name="T15" fmla="*/ 5512 h 57785"/>
              <a:gd name="T16" fmla="*/ 2678 w 57785"/>
              <a:gd name="T17" fmla="*/ 5836 h 57785"/>
              <a:gd name="T18" fmla="*/ 3792 w 57785"/>
              <a:gd name="T19" fmla="*/ 5711 h 57785"/>
              <a:gd name="T20" fmla="*/ 4779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7" name="bk object 121"/>
          <p:cNvSpPr>
            <a:spLocks/>
          </p:cNvSpPr>
          <p:nvPr/>
        </p:nvSpPr>
        <p:spPr bwMode="auto">
          <a:xfrm>
            <a:off x="3222625" y="2933700"/>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2 w 57784"/>
              <a:gd name="T19" fmla="*/ 4761 h 57784"/>
              <a:gd name="T20" fmla="*/ 4779 w 57784"/>
              <a:gd name="T21" fmla="*/ 4316 h 57784"/>
              <a:gd name="T22" fmla="*/ 5511 w 57784"/>
              <a:gd name="T23" fmla="*/ 3562 h 57784"/>
              <a:gd name="T24" fmla="*/ 5835 w 57784"/>
              <a:gd name="T25" fmla="*/ 2632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8" name="bk object 122"/>
          <p:cNvSpPr>
            <a:spLocks/>
          </p:cNvSpPr>
          <p:nvPr/>
        </p:nvSpPr>
        <p:spPr bwMode="auto">
          <a:xfrm>
            <a:off x="3648075" y="30353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09" name="bk object 123"/>
          <p:cNvSpPr>
            <a:spLocks/>
          </p:cNvSpPr>
          <p:nvPr/>
        </p:nvSpPr>
        <p:spPr bwMode="auto">
          <a:xfrm>
            <a:off x="4081463" y="31242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0" name="bk object 124"/>
          <p:cNvSpPr>
            <a:spLocks/>
          </p:cNvSpPr>
          <p:nvPr/>
        </p:nvSpPr>
        <p:spPr bwMode="auto">
          <a:xfrm>
            <a:off x="4519613" y="3192463"/>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3 w 57784"/>
              <a:gd name="T17" fmla="*/ 4865 h 57784"/>
              <a:gd name="T18" fmla="*/ 3162 w 57784"/>
              <a:gd name="T19" fmla="*/ 4761 h 57784"/>
              <a:gd name="T20" fmla="*/ 3985 w 57784"/>
              <a:gd name="T21" fmla="*/ 4315 h 57784"/>
              <a:gd name="T22" fmla="*/ 4595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1" name="bk object 125"/>
          <p:cNvSpPr>
            <a:spLocks/>
          </p:cNvSpPr>
          <p:nvPr/>
        </p:nvSpPr>
        <p:spPr bwMode="auto">
          <a:xfrm>
            <a:off x="4954588" y="32321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2" name="bk object 126"/>
          <p:cNvSpPr>
            <a:spLocks/>
          </p:cNvSpPr>
          <p:nvPr/>
        </p:nvSpPr>
        <p:spPr bwMode="auto">
          <a:xfrm>
            <a:off x="5381625" y="3240088"/>
            <a:ext cx="25400" cy="26987"/>
          </a:xfrm>
          <a:custGeom>
            <a:avLst/>
            <a:gdLst>
              <a:gd name="T0" fmla="*/ 2632 w 57784"/>
              <a:gd name="T1" fmla="*/ 0 h 57784"/>
              <a:gd name="T2" fmla="*/ 1702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8 w 57784"/>
              <a:gd name="T13" fmla="*/ 4780 h 57784"/>
              <a:gd name="T14" fmla="*/ 1301 w 57784"/>
              <a:gd name="T15" fmla="*/ 5511 h 57784"/>
              <a:gd name="T16" fmla="*/ 2232 w 57784"/>
              <a:gd name="T17" fmla="*/ 5835 h 57784"/>
              <a:gd name="T18" fmla="*/ 3161 w 57784"/>
              <a:gd name="T19" fmla="*/ 5710 h 57784"/>
              <a:gd name="T20" fmla="*/ 3984 w 57784"/>
              <a:gd name="T21" fmla="*/ 5177 h 57784"/>
              <a:gd name="T22" fmla="*/ 4594 w 57784"/>
              <a:gd name="T23" fmla="*/ 4274 h 57784"/>
              <a:gd name="T24" fmla="*/ 4864 w 57784"/>
              <a:gd name="T25" fmla="*/ 3158 h 57784"/>
              <a:gd name="T26" fmla="*/ 4761 w 57784"/>
              <a:gd name="T27" fmla="*/ 2043 h 57784"/>
              <a:gd name="T28" fmla="*/ 4315 w 57784"/>
              <a:gd name="T29" fmla="*/ 1055 h 57784"/>
              <a:gd name="T30" fmla="*/ 3563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3" name="bk object 127"/>
          <p:cNvSpPr>
            <a:spLocks/>
          </p:cNvSpPr>
          <p:nvPr/>
        </p:nvSpPr>
        <p:spPr bwMode="auto">
          <a:xfrm>
            <a:off x="5792788" y="3214688"/>
            <a:ext cx="26987" cy="25400"/>
          </a:xfrm>
          <a:custGeom>
            <a:avLst/>
            <a:gdLst>
              <a:gd name="T0" fmla="*/ 3157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4 w 57784"/>
              <a:gd name="T11" fmla="*/ 3161 h 57784"/>
              <a:gd name="T12" fmla="*/ 658 w 57784"/>
              <a:gd name="T13" fmla="*/ 3984 h 57784"/>
              <a:gd name="T14" fmla="*/ 1561 w 57784"/>
              <a:gd name="T15" fmla="*/ 4594 h 57784"/>
              <a:gd name="T16" fmla="*/ 2677 w 57784"/>
              <a:gd name="T17" fmla="*/ 4865 h 57784"/>
              <a:gd name="T18" fmla="*/ 3792 w 57784"/>
              <a:gd name="T19" fmla="*/ 4761 h 57784"/>
              <a:gd name="T20" fmla="*/ 4779 w 57784"/>
              <a:gd name="T21" fmla="*/ 4315 h 57784"/>
              <a:gd name="T22" fmla="*/ 5510 w 57784"/>
              <a:gd name="T23" fmla="*/ 3562 h 57784"/>
              <a:gd name="T24" fmla="*/ 5834 w 57784"/>
              <a:gd name="T25" fmla="*/ 2632 h 57784"/>
              <a:gd name="T26" fmla="*/ 5710 w 57784"/>
              <a:gd name="T27" fmla="*/ 1703 h 57784"/>
              <a:gd name="T28" fmla="*/ 5176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4" name="bk object 128"/>
          <p:cNvSpPr>
            <a:spLocks/>
          </p:cNvSpPr>
          <p:nvPr/>
        </p:nvSpPr>
        <p:spPr bwMode="auto">
          <a:xfrm>
            <a:off x="6184900" y="3149600"/>
            <a:ext cx="26988"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5" name="bk object 129"/>
          <p:cNvSpPr>
            <a:spLocks/>
          </p:cNvSpPr>
          <p:nvPr/>
        </p:nvSpPr>
        <p:spPr bwMode="auto">
          <a:xfrm>
            <a:off x="6554788" y="30495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6" name="bk object 130"/>
          <p:cNvSpPr>
            <a:spLocks/>
          </p:cNvSpPr>
          <p:nvPr/>
        </p:nvSpPr>
        <p:spPr bwMode="auto">
          <a:xfrm>
            <a:off x="6899275" y="291306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3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7" name="bk object 131"/>
          <p:cNvSpPr>
            <a:spLocks/>
          </p:cNvSpPr>
          <p:nvPr/>
        </p:nvSpPr>
        <p:spPr bwMode="auto">
          <a:xfrm>
            <a:off x="7216775" y="2738438"/>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8" name="bk object 132"/>
          <p:cNvSpPr>
            <a:spLocks/>
          </p:cNvSpPr>
          <p:nvPr/>
        </p:nvSpPr>
        <p:spPr bwMode="auto">
          <a:xfrm>
            <a:off x="7505700" y="2527300"/>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2 w 57784"/>
              <a:gd name="T19" fmla="*/ 4761 h 57785"/>
              <a:gd name="T20" fmla="*/ 4779 w 57784"/>
              <a:gd name="T21" fmla="*/ 4316 h 57785"/>
              <a:gd name="T22" fmla="*/ 5511 w 57784"/>
              <a:gd name="T23" fmla="*/ 3563 h 57785"/>
              <a:gd name="T24" fmla="*/ 5835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19" name="bk object 133"/>
          <p:cNvSpPr>
            <a:spLocks/>
          </p:cNvSpPr>
          <p:nvPr/>
        </p:nvSpPr>
        <p:spPr bwMode="auto">
          <a:xfrm>
            <a:off x="7766050" y="2278063"/>
            <a:ext cx="26988" cy="25400"/>
          </a:xfrm>
          <a:custGeom>
            <a:avLst/>
            <a:gdLst>
              <a:gd name="T0" fmla="*/ 3158 w 57784"/>
              <a:gd name="T1" fmla="*/ 0 h 57785"/>
              <a:gd name="T2" fmla="*/ 2042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3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0" name="bk object 134"/>
          <p:cNvSpPr>
            <a:spLocks/>
          </p:cNvSpPr>
          <p:nvPr/>
        </p:nvSpPr>
        <p:spPr bwMode="auto">
          <a:xfrm>
            <a:off x="7997825" y="1992313"/>
            <a:ext cx="25400" cy="25400"/>
          </a:xfrm>
          <a:custGeom>
            <a:avLst/>
            <a:gdLst>
              <a:gd name="T0" fmla="*/ 2633 w 57784"/>
              <a:gd name="T1" fmla="*/ 0 h 57785"/>
              <a:gd name="T2" fmla="*/ 1702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8 w 57784"/>
              <a:gd name="T13" fmla="*/ 3985 h 57785"/>
              <a:gd name="T14" fmla="*/ 1301 w 57784"/>
              <a:gd name="T15" fmla="*/ 4595 h 57785"/>
              <a:gd name="T16" fmla="*/ 2232 w 57784"/>
              <a:gd name="T17" fmla="*/ 4865 h 57785"/>
              <a:gd name="T18" fmla="*/ 3161 w 57784"/>
              <a:gd name="T19" fmla="*/ 4761 h 57785"/>
              <a:gd name="T20" fmla="*/ 3984 w 57784"/>
              <a:gd name="T21" fmla="*/ 4316 h 57785"/>
              <a:gd name="T22" fmla="*/ 4594 w 57784"/>
              <a:gd name="T23" fmla="*/ 3563 h 57785"/>
              <a:gd name="T24" fmla="*/ 4864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1" name="bk object 135"/>
          <p:cNvSpPr>
            <a:spLocks/>
          </p:cNvSpPr>
          <p:nvPr/>
        </p:nvSpPr>
        <p:spPr bwMode="auto">
          <a:xfrm>
            <a:off x="8202613" y="1673225"/>
            <a:ext cx="26987" cy="25400"/>
          </a:xfrm>
          <a:custGeom>
            <a:avLst/>
            <a:gdLst>
              <a:gd name="T0" fmla="*/ 3157 w 57784"/>
              <a:gd name="T1" fmla="*/ 0 h 57785"/>
              <a:gd name="T2" fmla="*/ 2042 w 57784"/>
              <a:gd name="T3" fmla="*/ 104 h 57785"/>
              <a:gd name="T4" fmla="*/ 1056 w 57784"/>
              <a:gd name="T5" fmla="*/ 549 h 57785"/>
              <a:gd name="T6" fmla="*/ 325 w 57784"/>
              <a:gd name="T7" fmla="*/ 1301 h 57785"/>
              <a:gd name="T8" fmla="*/ 0 w 57784"/>
              <a:gd name="T9" fmla="*/ 2231 h 57785"/>
              <a:gd name="T10" fmla="*/ 124 w 57784"/>
              <a:gd name="T11" fmla="*/ 3161 h 57785"/>
              <a:gd name="T12" fmla="*/ 658 w 57784"/>
              <a:gd name="T13" fmla="*/ 3984 h 57785"/>
              <a:gd name="T14" fmla="*/ 1561 w 57784"/>
              <a:gd name="T15" fmla="*/ 4594 h 57785"/>
              <a:gd name="T16" fmla="*/ 2677 w 57784"/>
              <a:gd name="T17" fmla="*/ 4864 h 57785"/>
              <a:gd name="T18" fmla="*/ 3792 w 57784"/>
              <a:gd name="T19" fmla="*/ 4760 h 57785"/>
              <a:gd name="T20" fmla="*/ 4779 w 57784"/>
              <a:gd name="T21" fmla="*/ 4315 h 57785"/>
              <a:gd name="T22" fmla="*/ 5511 w 57784"/>
              <a:gd name="T23" fmla="*/ 3562 h 57785"/>
              <a:gd name="T24" fmla="*/ 5835 w 57784"/>
              <a:gd name="T25" fmla="*/ 2632 h 57785"/>
              <a:gd name="T26" fmla="*/ 5710 w 57784"/>
              <a:gd name="T27" fmla="*/ 1703 h 57785"/>
              <a:gd name="T28" fmla="*/ 5177 w 57784"/>
              <a:gd name="T29" fmla="*/ 880 h 57785"/>
              <a:gd name="T30" fmla="*/ 4273 w 57784"/>
              <a:gd name="T31" fmla="*/ 270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2" name="bk object 136"/>
          <p:cNvSpPr>
            <a:spLocks/>
          </p:cNvSpPr>
          <p:nvPr/>
        </p:nvSpPr>
        <p:spPr bwMode="auto">
          <a:xfrm>
            <a:off x="33338" y="1993900"/>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4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3" name="bk object 137"/>
          <p:cNvSpPr>
            <a:spLocks/>
          </p:cNvSpPr>
          <p:nvPr/>
        </p:nvSpPr>
        <p:spPr bwMode="auto">
          <a:xfrm>
            <a:off x="265113" y="2081213"/>
            <a:ext cx="26987" cy="26987"/>
          </a:xfrm>
          <a:custGeom>
            <a:avLst/>
            <a:gdLst>
              <a:gd name="T0" fmla="*/ 3158 w 57784"/>
              <a:gd name="T1" fmla="*/ 0 h 57785"/>
              <a:gd name="T2" fmla="*/ 2042 w 57784"/>
              <a:gd name="T3" fmla="*/ 125 h 57785"/>
              <a:gd name="T4" fmla="*/ 1055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0 h 57785"/>
              <a:gd name="T16" fmla="*/ 2677 w 57784"/>
              <a:gd name="T17" fmla="*/ 5834 h 57785"/>
              <a:gd name="T18" fmla="*/ 3793 w 57784"/>
              <a:gd name="T19" fmla="*/ 5709 h 57785"/>
              <a:gd name="T20" fmla="*/ 4780 w 57784"/>
              <a:gd name="T21" fmla="*/ 5176 h 57785"/>
              <a:gd name="T22" fmla="*/ 5511 w 57784"/>
              <a:gd name="T23" fmla="*/ 4273 h 57785"/>
              <a:gd name="T24" fmla="*/ 5835 w 57784"/>
              <a:gd name="T25" fmla="*/ 3157 h 57785"/>
              <a:gd name="T26" fmla="*/ 5710 w 57784"/>
              <a:gd name="T27" fmla="*/ 2042 h 57785"/>
              <a:gd name="T28" fmla="*/ 5177 w 57784"/>
              <a:gd name="T29" fmla="*/ 1055 h 57785"/>
              <a:gd name="T30" fmla="*/ 4274 w 57784"/>
              <a:gd name="T31" fmla="*/ 323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4" name="bk object 138"/>
          <p:cNvSpPr>
            <a:spLocks/>
          </p:cNvSpPr>
          <p:nvPr/>
        </p:nvSpPr>
        <p:spPr bwMode="auto">
          <a:xfrm>
            <a:off x="515938" y="2178050"/>
            <a:ext cx="25400" cy="26988"/>
          </a:xfrm>
          <a:custGeom>
            <a:avLst/>
            <a:gdLst>
              <a:gd name="T0" fmla="*/ 2632 w 57784"/>
              <a:gd name="T1" fmla="*/ 0 h 57785"/>
              <a:gd name="T2" fmla="*/ 1702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1 w 57784"/>
              <a:gd name="T15" fmla="*/ 5512 h 57785"/>
              <a:gd name="T16" fmla="*/ 2232 w 57784"/>
              <a:gd name="T17" fmla="*/ 5836 h 57785"/>
              <a:gd name="T18" fmla="*/ 3162 w 57784"/>
              <a:gd name="T19" fmla="*/ 5711 h 57785"/>
              <a:gd name="T20" fmla="*/ 3985 w 57784"/>
              <a:gd name="T21" fmla="*/ 5177 h 57785"/>
              <a:gd name="T22" fmla="*/ 4594 w 57784"/>
              <a:gd name="T23" fmla="*/ 4274 h 57785"/>
              <a:gd name="T24" fmla="*/ 4865 w 57784"/>
              <a:gd name="T25" fmla="*/ 3158 h 57785"/>
              <a:gd name="T26" fmla="*/ 4761 w 57784"/>
              <a:gd name="T27" fmla="*/ 2042 h 57785"/>
              <a:gd name="T28" fmla="*/ 4316 w 57784"/>
              <a:gd name="T29" fmla="*/ 1056 h 57785"/>
              <a:gd name="T30" fmla="*/ 3563 w 57784"/>
              <a:gd name="T31" fmla="*/ 324 h 57785"/>
              <a:gd name="T32" fmla="*/ 2632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5" name="bk object 139"/>
          <p:cNvSpPr>
            <a:spLocks/>
          </p:cNvSpPr>
          <p:nvPr/>
        </p:nvSpPr>
        <p:spPr bwMode="auto">
          <a:xfrm>
            <a:off x="784225" y="2281238"/>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2 w 57785"/>
              <a:gd name="T19" fmla="*/ 4761 h 57785"/>
              <a:gd name="T20" fmla="*/ 4779 w 57785"/>
              <a:gd name="T21" fmla="*/ 4316 h 57785"/>
              <a:gd name="T22" fmla="*/ 5510 w 57785"/>
              <a:gd name="T23" fmla="*/ 3563 h 57785"/>
              <a:gd name="T24" fmla="*/ 5834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6" name="bk object 140"/>
          <p:cNvSpPr>
            <a:spLocks/>
          </p:cNvSpPr>
          <p:nvPr/>
        </p:nvSpPr>
        <p:spPr bwMode="auto">
          <a:xfrm>
            <a:off x="1071563" y="2389188"/>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5 w 57785"/>
              <a:gd name="T21" fmla="*/ 4316 h 57785"/>
              <a:gd name="T22" fmla="*/ 4595 w 57785"/>
              <a:gd name="T23" fmla="*/ 3563 h 57785"/>
              <a:gd name="T24" fmla="*/ 4865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7" name="bk object 141"/>
          <p:cNvSpPr>
            <a:spLocks/>
          </p:cNvSpPr>
          <p:nvPr/>
        </p:nvSpPr>
        <p:spPr bwMode="auto">
          <a:xfrm>
            <a:off x="1374775" y="2501900"/>
            <a:ext cx="26988" cy="25400"/>
          </a:xfrm>
          <a:custGeom>
            <a:avLst/>
            <a:gdLst>
              <a:gd name="T0" fmla="*/ 3158 w 57785"/>
              <a:gd name="T1" fmla="*/ 0 h 57785"/>
              <a:gd name="T2" fmla="*/ 2042 w 57785"/>
              <a:gd name="T3" fmla="*/ 104 h 57785"/>
              <a:gd name="T4" fmla="*/ 1056 w 57785"/>
              <a:gd name="T5" fmla="*/ 549 h 57785"/>
              <a:gd name="T6" fmla="*/ 324 w 57785"/>
              <a:gd name="T7" fmla="*/ 1301 h 57785"/>
              <a:gd name="T8" fmla="*/ 0 w 57785"/>
              <a:gd name="T9" fmla="*/ 2232 h 57785"/>
              <a:gd name="T10" fmla="*/ 125 w 57785"/>
              <a:gd name="T11" fmla="*/ 3161 h 57785"/>
              <a:gd name="T12" fmla="*/ 659 w 57785"/>
              <a:gd name="T13" fmla="*/ 3984 h 57785"/>
              <a:gd name="T14" fmla="*/ 1561 w 57785"/>
              <a:gd name="T15" fmla="*/ 4594 h 57785"/>
              <a:gd name="T16" fmla="*/ 2678 w 57785"/>
              <a:gd name="T17" fmla="*/ 4864 h 57785"/>
              <a:gd name="T18" fmla="*/ 3793 w 57785"/>
              <a:gd name="T19" fmla="*/ 4760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8" name="bk object 142"/>
          <p:cNvSpPr>
            <a:spLocks/>
          </p:cNvSpPr>
          <p:nvPr/>
        </p:nvSpPr>
        <p:spPr bwMode="auto">
          <a:xfrm>
            <a:off x="1698625" y="2617788"/>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3 w 57785"/>
              <a:gd name="T19" fmla="*/ 4761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29" name="bk object 143"/>
          <p:cNvSpPr>
            <a:spLocks/>
          </p:cNvSpPr>
          <p:nvPr/>
        </p:nvSpPr>
        <p:spPr bwMode="auto">
          <a:xfrm>
            <a:off x="2041525" y="2735263"/>
            <a:ext cx="25400" cy="26987"/>
          </a:xfrm>
          <a:custGeom>
            <a:avLst/>
            <a:gdLst>
              <a:gd name="T0" fmla="*/ 2633 w 57785"/>
              <a:gd name="T1" fmla="*/ 0 h 57785"/>
              <a:gd name="T2" fmla="*/ 1703 w 57785"/>
              <a:gd name="T3" fmla="*/ 125 h 57785"/>
              <a:gd name="T4" fmla="*/ 880 w 57785"/>
              <a:gd name="T5" fmla="*/ 658 h 57785"/>
              <a:gd name="T6" fmla="*/ 270 w 57785"/>
              <a:gd name="T7" fmla="*/ 1560 h 57785"/>
              <a:gd name="T8" fmla="*/ 0 w 57785"/>
              <a:gd name="T9" fmla="*/ 2676 h 57785"/>
              <a:gd name="T10" fmla="*/ 104 w 57785"/>
              <a:gd name="T11" fmla="*/ 3791 h 57785"/>
              <a:gd name="T12" fmla="*/ 549 w 57785"/>
              <a:gd name="T13" fmla="*/ 4778 h 57785"/>
              <a:gd name="T14" fmla="*/ 1302 w 57785"/>
              <a:gd name="T15" fmla="*/ 5510 h 57785"/>
              <a:gd name="T16" fmla="*/ 2232 w 57785"/>
              <a:gd name="T17" fmla="*/ 5834 h 57785"/>
              <a:gd name="T18" fmla="*/ 3162 w 57785"/>
              <a:gd name="T19" fmla="*/ 5709 h 57785"/>
              <a:gd name="T20" fmla="*/ 3985 w 57785"/>
              <a:gd name="T21" fmla="*/ 5176 h 57785"/>
              <a:gd name="T22" fmla="*/ 4595 w 57785"/>
              <a:gd name="T23" fmla="*/ 4273 h 57785"/>
              <a:gd name="T24" fmla="*/ 4865 w 57785"/>
              <a:gd name="T25" fmla="*/ 3157 h 57785"/>
              <a:gd name="T26" fmla="*/ 4761 w 57785"/>
              <a:gd name="T27" fmla="*/ 2042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0" name="bk object 144"/>
          <p:cNvSpPr>
            <a:spLocks/>
          </p:cNvSpPr>
          <p:nvPr/>
        </p:nvSpPr>
        <p:spPr bwMode="auto">
          <a:xfrm>
            <a:off x="2403475" y="2855913"/>
            <a:ext cx="26988" cy="26987"/>
          </a:xfrm>
          <a:custGeom>
            <a:avLst/>
            <a:gdLst>
              <a:gd name="T0" fmla="*/ 3157 w 57785"/>
              <a:gd name="T1" fmla="*/ 0 h 57785"/>
              <a:gd name="T2" fmla="*/ 2042 w 57785"/>
              <a:gd name="T3" fmla="*/ 125 h 57785"/>
              <a:gd name="T4" fmla="*/ 1056 w 57785"/>
              <a:gd name="T5" fmla="*/ 658 h 57785"/>
              <a:gd name="T6" fmla="*/ 324 w 57785"/>
              <a:gd name="T7" fmla="*/ 1560 h 57785"/>
              <a:gd name="T8" fmla="*/ 0 w 57785"/>
              <a:gd name="T9" fmla="*/ 2676 h 57785"/>
              <a:gd name="T10" fmla="*/ 124 w 57785"/>
              <a:gd name="T11" fmla="*/ 3791 h 57785"/>
              <a:gd name="T12" fmla="*/ 658 w 57785"/>
              <a:gd name="T13" fmla="*/ 4778 h 57785"/>
              <a:gd name="T14" fmla="*/ 1560 w 57785"/>
              <a:gd name="T15" fmla="*/ 5510 h 57785"/>
              <a:gd name="T16" fmla="*/ 2677 w 57785"/>
              <a:gd name="T17" fmla="*/ 5834 h 57785"/>
              <a:gd name="T18" fmla="*/ 3792 w 57785"/>
              <a:gd name="T19" fmla="*/ 5709 h 57785"/>
              <a:gd name="T20" fmla="*/ 4779 w 57785"/>
              <a:gd name="T21" fmla="*/ 5176 h 57785"/>
              <a:gd name="T22" fmla="*/ 5511 w 57785"/>
              <a:gd name="T23" fmla="*/ 4273 h 57785"/>
              <a:gd name="T24" fmla="*/ 5834 w 57785"/>
              <a:gd name="T25" fmla="*/ 3157 h 57785"/>
              <a:gd name="T26" fmla="*/ 5710 w 57785"/>
              <a:gd name="T27" fmla="*/ 2042 h 57785"/>
              <a:gd name="T28" fmla="*/ 5176 w 57785"/>
              <a:gd name="T29" fmla="*/ 1055 h 57785"/>
              <a:gd name="T30" fmla="*/ 4273 w 57785"/>
              <a:gd name="T31" fmla="*/ 324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1" name="bk object 145"/>
          <p:cNvSpPr>
            <a:spLocks/>
          </p:cNvSpPr>
          <p:nvPr/>
        </p:nvSpPr>
        <p:spPr bwMode="auto">
          <a:xfrm>
            <a:off x="2786063" y="297656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3 h 57784"/>
              <a:gd name="T12" fmla="*/ 549 w 57785"/>
              <a:gd name="T13" fmla="*/ 4780 h 57784"/>
              <a:gd name="T14" fmla="*/ 1302 w 57785"/>
              <a:gd name="T15" fmla="*/ 5511 h 57784"/>
              <a:gd name="T16" fmla="*/ 2232 w 57785"/>
              <a:gd name="T17" fmla="*/ 5835 h 57784"/>
              <a:gd name="T18" fmla="*/ 3162 w 57785"/>
              <a:gd name="T19" fmla="*/ 5710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5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2" name="bk object 146"/>
          <p:cNvSpPr>
            <a:spLocks/>
          </p:cNvSpPr>
          <p:nvPr/>
        </p:nvSpPr>
        <p:spPr bwMode="auto">
          <a:xfrm>
            <a:off x="3187700" y="30956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3" name="bk object 147"/>
          <p:cNvSpPr>
            <a:spLocks/>
          </p:cNvSpPr>
          <p:nvPr/>
        </p:nvSpPr>
        <p:spPr bwMode="auto">
          <a:xfrm>
            <a:off x="3603625" y="32067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4 w 57784"/>
              <a:gd name="T11" fmla="*/ 3792 h 57784"/>
              <a:gd name="T12" fmla="*/ 658 w 57784"/>
              <a:gd name="T13" fmla="*/ 4780 h 57784"/>
              <a:gd name="T14" fmla="*/ 1560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4" name="bk object 148"/>
          <p:cNvSpPr>
            <a:spLocks/>
          </p:cNvSpPr>
          <p:nvPr/>
        </p:nvSpPr>
        <p:spPr bwMode="auto">
          <a:xfrm>
            <a:off x="4032250" y="33051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5" name="bk object 149"/>
          <p:cNvSpPr>
            <a:spLocks/>
          </p:cNvSpPr>
          <p:nvPr/>
        </p:nvSpPr>
        <p:spPr bwMode="auto">
          <a:xfrm>
            <a:off x="4465638" y="33829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8 w 57784"/>
              <a:gd name="T13" fmla="*/ 4779 h 57784"/>
              <a:gd name="T14" fmla="*/ 1301 w 57784"/>
              <a:gd name="T15" fmla="*/ 5511 h 57784"/>
              <a:gd name="T16" fmla="*/ 2232 w 57784"/>
              <a:gd name="T17" fmla="*/ 5835 h 57784"/>
              <a:gd name="T18" fmla="*/ 3161 w 57784"/>
              <a:gd name="T19" fmla="*/ 5710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5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6" name="bk object 150"/>
          <p:cNvSpPr>
            <a:spLocks/>
          </p:cNvSpPr>
          <p:nvPr/>
        </p:nvSpPr>
        <p:spPr bwMode="auto">
          <a:xfrm>
            <a:off x="4899025" y="34369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7" name="bk object 151"/>
          <p:cNvSpPr>
            <a:spLocks/>
          </p:cNvSpPr>
          <p:nvPr/>
        </p:nvSpPr>
        <p:spPr bwMode="auto">
          <a:xfrm>
            <a:off x="5324475" y="34607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8" name="bk object 152"/>
          <p:cNvSpPr>
            <a:spLocks/>
          </p:cNvSpPr>
          <p:nvPr/>
        </p:nvSpPr>
        <p:spPr bwMode="auto">
          <a:xfrm>
            <a:off x="5740400" y="34512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4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39" name="bk object 153"/>
          <p:cNvSpPr>
            <a:spLocks/>
          </p:cNvSpPr>
          <p:nvPr/>
        </p:nvSpPr>
        <p:spPr bwMode="auto">
          <a:xfrm>
            <a:off x="6138863" y="3408363"/>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79 w 57784"/>
              <a:gd name="T21" fmla="*/ 4315 h 57784"/>
              <a:gd name="T22" fmla="*/ 5510 w 57784"/>
              <a:gd name="T23" fmla="*/ 3562 h 57784"/>
              <a:gd name="T24" fmla="*/ 5835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0" name="bk object 154"/>
          <p:cNvSpPr>
            <a:spLocks/>
          </p:cNvSpPr>
          <p:nvPr/>
        </p:nvSpPr>
        <p:spPr bwMode="auto">
          <a:xfrm>
            <a:off x="6518275" y="3330575"/>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4 w 57784"/>
              <a:gd name="T11" fmla="*/ 3162 h 57784"/>
              <a:gd name="T12" fmla="*/ 658 w 57784"/>
              <a:gd name="T13" fmla="*/ 3985 h 57784"/>
              <a:gd name="T14" fmla="*/ 1560 w 57784"/>
              <a:gd name="T15" fmla="*/ 4594 h 57784"/>
              <a:gd name="T16" fmla="*/ 2678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1" name="bk object 155"/>
          <p:cNvSpPr>
            <a:spLocks/>
          </p:cNvSpPr>
          <p:nvPr/>
        </p:nvSpPr>
        <p:spPr bwMode="auto">
          <a:xfrm>
            <a:off x="6875463" y="3217863"/>
            <a:ext cx="26987" cy="25400"/>
          </a:xfrm>
          <a:custGeom>
            <a:avLst/>
            <a:gdLst>
              <a:gd name="T0" fmla="*/ 3157 w 57784"/>
              <a:gd name="T1" fmla="*/ 0 h 57784"/>
              <a:gd name="T2" fmla="*/ 2042 w 57784"/>
              <a:gd name="T3" fmla="*/ 104 h 57784"/>
              <a:gd name="T4" fmla="*/ 1056 w 57784"/>
              <a:gd name="T5" fmla="*/ 549 h 57784"/>
              <a:gd name="T6" fmla="*/ 325 w 57784"/>
              <a:gd name="T7" fmla="*/ 1302 h 57784"/>
              <a:gd name="T8" fmla="*/ 0 w 57784"/>
              <a:gd name="T9" fmla="*/ 2232 h 57784"/>
              <a:gd name="T10" fmla="*/ 124 w 57784"/>
              <a:gd name="T11" fmla="*/ 3162 h 57784"/>
              <a:gd name="T12" fmla="*/ 658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2" name="bk object 156"/>
          <p:cNvSpPr>
            <a:spLocks/>
          </p:cNvSpPr>
          <p:nvPr/>
        </p:nvSpPr>
        <p:spPr bwMode="auto">
          <a:xfrm>
            <a:off x="7210425" y="3070225"/>
            <a:ext cx="26988" cy="25400"/>
          </a:xfrm>
          <a:custGeom>
            <a:avLst/>
            <a:gdLst>
              <a:gd name="T0" fmla="*/ 3158 w 57784"/>
              <a:gd name="T1" fmla="*/ 0 h 57784"/>
              <a:gd name="T2" fmla="*/ 2043 w 57784"/>
              <a:gd name="T3" fmla="*/ 104 h 57784"/>
              <a:gd name="T4" fmla="*/ 1056 w 57784"/>
              <a:gd name="T5" fmla="*/ 549 h 57784"/>
              <a:gd name="T6" fmla="*/ 325 w 57784"/>
              <a:gd name="T7" fmla="*/ 1302 h 57784"/>
              <a:gd name="T8" fmla="*/ 0 w 57784"/>
              <a:gd name="T9" fmla="*/ 2233 h 57784"/>
              <a:gd name="T10" fmla="*/ 124 w 57784"/>
              <a:gd name="T11" fmla="*/ 3162 h 57784"/>
              <a:gd name="T12" fmla="*/ 658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3" name="bk object 157"/>
          <p:cNvSpPr>
            <a:spLocks/>
          </p:cNvSpPr>
          <p:nvPr/>
        </p:nvSpPr>
        <p:spPr bwMode="auto">
          <a:xfrm>
            <a:off x="7519988" y="2887663"/>
            <a:ext cx="26987" cy="25400"/>
          </a:xfrm>
          <a:custGeom>
            <a:avLst/>
            <a:gdLst>
              <a:gd name="T0" fmla="*/ 3157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4 h 57785"/>
              <a:gd name="T14" fmla="*/ 1561 w 57784"/>
              <a:gd name="T15" fmla="*/ 4595 h 57785"/>
              <a:gd name="T16" fmla="*/ 2677 w 57784"/>
              <a:gd name="T17" fmla="*/ 4865 h 57785"/>
              <a:gd name="T18" fmla="*/ 3792 w 57784"/>
              <a:gd name="T19" fmla="*/ 4761 h 57785"/>
              <a:gd name="T20" fmla="*/ 4779 w 57784"/>
              <a:gd name="T21" fmla="*/ 4316 h 57785"/>
              <a:gd name="T22" fmla="*/ 5510 w 57784"/>
              <a:gd name="T23" fmla="*/ 3563 h 57785"/>
              <a:gd name="T24" fmla="*/ 5834 w 57784"/>
              <a:gd name="T25" fmla="*/ 2633 h 57785"/>
              <a:gd name="T26" fmla="*/ 5710 w 57784"/>
              <a:gd name="T27" fmla="*/ 1703 h 57785"/>
              <a:gd name="T28" fmla="*/ 5176 w 57784"/>
              <a:gd name="T29" fmla="*/ 880 h 57785"/>
              <a:gd name="T30" fmla="*/ 4273 w 57784"/>
              <a:gd name="T31" fmla="*/ 270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4" name="bk object 158"/>
          <p:cNvSpPr>
            <a:spLocks/>
          </p:cNvSpPr>
          <p:nvPr/>
        </p:nvSpPr>
        <p:spPr bwMode="auto">
          <a:xfrm>
            <a:off x="7802563" y="2668588"/>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2 w 57784"/>
              <a:gd name="T19" fmla="*/ 4761 h 57785"/>
              <a:gd name="T20" fmla="*/ 4779 w 57784"/>
              <a:gd name="T21" fmla="*/ 4316 h 57785"/>
              <a:gd name="T22" fmla="*/ 5510 w 57784"/>
              <a:gd name="T23" fmla="*/ 3563 h 57785"/>
              <a:gd name="T24" fmla="*/ 5835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5" name="bk object 159"/>
          <p:cNvSpPr>
            <a:spLocks/>
          </p:cNvSpPr>
          <p:nvPr/>
        </p:nvSpPr>
        <p:spPr bwMode="auto">
          <a:xfrm>
            <a:off x="8059738" y="2411413"/>
            <a:ext cx="25400" cy="25400"/>
          </a:xfrm>
          <a:custGeom>
            <a:avLst/>
            <a:gdLst>
              <a:gd name="T0" fmla="*/ 2633 w 57784"/>
              <a:gd name="T1" fmla="*/ 0 h 57785"/>
              <a:gd name="T2" fmla="*/ 1703 w 57784"/>
              <a:gd name="T3" fmla="*/ 104 h 57785"/>
              <a:gd name="T4" fmla="*/ 880 w 57784"/>
              <a:gd name="T5" fmla="*/ 549 h 57785"/>
              <a:gd name="T6" fmla="*/ 270 w 57784"/>
              <a:gd name="T7" fmla="*/ 1301 h 57785"/>
              <a:gd name="T8" fmla="*/ 0 w 57784"/>
              <a:gd name="T9" fmla="*/ 2231 h 57785"/>
              <a:gd name="T10" fmla="*/ 104 w 57784"/>
              <a:gd name="T11" fmla="*/ 3161 h 57785"/>
              <a:gd name="T12" fmla="*/ 549 w 57784"/>
              <a:gd name="T13" fmla="*/ 3984 h 57785"/>
              <a:gd name="T14" fmla="*/ 1302 w 57784"/>
              <a:gd name="T15" fmla="*/ 4594 h 57785"/>
              <a:gd name="T16" fmla="*/ 2232 w 57784"/>
              <a:gd name="T17" fmla="*/ 4864 h 57785"/>
              <a:gd name="T18" fmla="*/ 3162 w 57784"/>
              <a:gd name="T19" fmla="*/ 4760 h 57785"/>
              <a:gd name="T20" fmla="*/ 3984 w 57784"/>
              <a:gd name="T21" fmla="*/ 4315 h 57785"/>
              <a:gd name="T22" fmla="*/ 4594 w 57784"/>
              <a:gd name="T23" fmla="*/ 3562 h 57785"/>
              <a:gd name="T24" fmla="*/ 4865 w 57784"/>
              <a:gd name="T25" fmla="*/ 2632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6" name="bk object 160"/>
          <p:cNvSpPr>
            <a:spLocks/>
          </p:cNvSpPr>
          <p:nvPr/>
        </p:nvSpPr>
        <p:spPr bwMode="auto">
          <a:xfrm>
            <a:off x="8286750" y="2117725"/>
            <a:ext cx="26988" cy="25400"/>
          </a:xfrm>
          <a:custGeom>
            <a:avLst/>
            <a:gdLst>
              <a:gd name="T0" fmla="*/ 3158 w 57784"/>
              <a:gd name="T1" fmla="*/ 0 h 57785"/>
              <a:gd name="T2" fmla="*/ 2043 w 57784"/>
              <a:gd name="T3" fmla="*/ 104 h 57785"/>
              <a:gd name="T4" fmla="*/ 1056 w 57784"/>
              <a:gd name="T5" fmla="*/ 549 h 57785"/>
              <a:gd name="T6" fmla="*/ 325 w 57784"/>
              <a:gd name="T7" fmla="*/ 1302 h 57785"/>
              <a:gd name="T8" fmla="*/ 0 w 57784"/>
              <a:gd name="T9" fmla="*/ 2232 h 57785"/>
              <a:gd name="T10" fmla="*/ 124 w 57784"/>
              <a:gd name="T11" fmla="*/ 3162 h 57785"/>
              <a:gd name="T12" fmla="*/ 658 w 57784"/>
              <a:gd name="T13" fmla="*/ 3984 h 57785"/>
              <a:gd name="T14" fmla="*/ 1561 w 57784"/>
              <a:gd name="T15" fmla="*/ 4595 h 57785"/>
              <a:gd name="T16" fmla="*/ 2678 w 57784"/>
              <a:gd name="T17" fmla="*/ 4865 h 57785"/>
              <a:gd name="T18" fmla="*/ 3792 w 57784"/>
              <a:gd name="T19" fmla="*/ 4761 h 57785"/>
              <a:gd name="T20" fmla="*/ 4780 w 57784"/>
              <a:gd name="T21" fmla="*/ 4316 h 57785"/>
              <a:gd name="T22" fmla="*/ 5511 w 57784"/>
              <a:gd name="T23" fmla="*/ 3563 h 57785"/>
              <a:gd name="T24" fmla="*/ 5835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7" name="bk object 161"/>
          <p:cNvSpPr>
            <a:spLocks/>
          </p:cNvSpPr>
          <p:nvPr/>
        </p:nvSpPr>
        <p:spPr bwMode="auto">
          <a:xfrm>
            <a:off x="8489950" y="178911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4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8" name="bk object 162"/>
          <p:cNvSpPr>
            <a:spLocks/>
          </p:cNvSpPr>
          <p:nvPr/>
        </p:nvSpPr>
        <p:spPr bwMode="auto">
          <a:xfrm>
            <a:off x="134938" y="2092325"/>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7 h 57785"/>
              <a:gd name="T10" fmla="*/ 125 w 57785"/>
              <a:gd name="T11" fmla="*/ 3792 h 57785"/>
              <a:gd name="T12" fmla="*/ 658 w 57785"/>
              <a:gd name="T13" fmla="*/ 4779 h 57785"/>
              <a:gd name="T14" fmla="*/ 1561 w 57785"/>
              <a:gd name="T15" fmla="*/ 5511 h 57785"/>
              <a:gd name="T16" fmla="*/ 2677 w 57785"/>
              <a:gd name="T17" fmla="*/ 5835 h 57785"/>
              <a:gd name="T18" fmla="*/ 3792 w 57785"/>
              <a:gd name="T19" fmla="*/ 5710 h 57785"/>
              <a:gd name="T20" fmla="*/ 4779 w 57785"/>
              <a:gd name="T21" fmla="*/ 5176 h 57785"/>
              <a:gd name="T22" fmla="*/ 5510 w 57785"/>
              <a:gd name="T23" fmla="*/ 4273 h 57785"/>
              <a:gd name="T24" fmla="*/ 5834 w 57785"/>
              <a:gd name="T25" fmla="*/ 3158 h 57785"/>
              <a:gd name="T26" fmla="*/ 5710 w 57785"/>
              <a:gd name="T27" fmla="*/ 2043 h 57785"/>
              <a:gd name="T28" fmla="*/ 5176 w 57785"/>
              <a:gd name="T29" fmla="*/ 1056 h 57785"/>
              <a:gd name="T30" fmla="*/ 4274 w 57785"/>
              <a:gd name="T31" fmla="*/ 325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49" name="bk object 163"/>
          <p:cNvSpPr>
            <a:spLocks/>
          </p:cNvSpPr>
          <p:nvPr/>
        </p:nvSpPr>
        <p:spPr bwMode="auto">
          <a:xfrm>
            <a:off x="347663" y="2178050"/>
            <a:ext cx="26987" cy="26988"/>
          </a:xfrm>
          <a:custGeom>
            <a:avLst/>
            <a:gdLst>
              <a:gd name="T0" fmla="*/ 3158 w 57784"/>
              <a:gd name="T1" fmla="*/ 0 h 57785"/>
              <a:gd name="T2" fmla="*/ 2043 w 57784"/>
              <a:gd name="T3" fmla="*/ 125 h 57785"/>
              <a:gd name="T4" fmla="*/ 1056 w 57784"/>
              <a:gd name="T5" fmla="*/ 659 h 57785"/>
              <a:gd name="T6" fmla="*/ 324 w 57784"/>
              <a:gd name="T7" fmla="*/ 1561 h 57785"/>
              <a:gd name="T8" fmla="*/ 0 w 57784"/>
              <a:gd name="T9" fmla="*/ 2678 h 57785"/>
              <a:gd name="T10" fmla="*/ 125 w 57784"/>
              <a:gd name="T11" fmla="*/ 3793 h 57785"/>
              <a:gd name="T12" fmla="*/ 659 w 57784"/>
              <a:gd name="T13" fmla="*/ 4780 h 57785"/>
              <a:gd name="T14" fmla="*/ 1561 w 57784"/>
              <a:gd name="T15" fmla="*/ 5512 h 57785"/>
              <a:gd name="T16" fmla="*/ 2677 w 57784"/>
              <a:gd name="T17" fmla="*/ 5836 h 57785"/>
              <a:gd name="T18" fmla="*/ 3793 w 57784"/>
              <a:gd name="T19" fmla="*/ 5711 h 57785"/>
              <a:gd name="T20" fmla="*/ 4780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0" name="bk object 164"/>
          <p:cNvSpPr>
            <a:spLocks/>
          </p:cNvSpPr>
          <p:nvPr/>
        </p:nvSpPr>
        <p:spPr bwMode="auto">
          <a:xfrm>
            <a:off x="581025" y="2273300"/>
            <a:ext cx="26988" cy="25400"/>
          </a:xfrm>
          <a:custGeom>
            <a:avLst/>
            <a:gdLst>
              <a:gd name="T0" fmla="*/ 3158 w 57784"/>
              <a:gd name="T1" fmla="*/ 0 h 57785"/>
              <a:gd name="T2" fmla="*/ 2042 w 57784"/>
              <a:gd name="T3" fmla="*/ 104 h 57785"/>
              <a:gd name="T4" fmla="*/ 1056 w 57784"/>
              <a:gd name="T5" fmla="*/ 549 h 57785"/>
              <a:gd name="T6" fmla="*/ 324 w 57784"/>
              <a:gd name="T7" fmla="*/ 1301 h 57785"/>
              <a:gd name="T8" fmla="*/ 0 w 57784"/>
              <a:gd name="T9" fmla="*/ 2232 h 57785"/>
              <a:gd name="T10" fmla="*/ 125 w 57784"/>
              <a:gd name="T11" fmla="*/ 3161 h 57785"/>
              <a:gd name="T12" fmla="*/ 659 w 57784"/>
              <a:gd name="T13" fmla="*/ 3984 h 57785"/>
              <a:gd name="T14" fmla="*/ 1561 w 57784"/>
              <a:gd name="T15" fmla="*/ 4594 h 57785"/>
              <a:gd name="T16" fmla="*/ 2678 w 57784"/>
              <a:gd name="T17" fmla="*/ 4865 h 57785"/>
              <a:gd name="T18" fmla="*/ 3793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69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1" name="bk object 165"/>
          <p:cNvSpPr>
            <a:spLocks/>
          </p:cNvSpPr>
          <p:nvPr/>
        </p:nvSpPr>
        <p:spPr bwMode="auto">
          <a:xfrm>
            <a:off x="833438" y="2374900"/>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3 h 57785"/>
              <a:gd name="T12" fmla="*/ 658 w 57785"/>
              <a:gd name="T13" fmla="*/ 4780 h 57785"/>
              <a:gd name="T14" fmla="*/ 1561 w 57785"/>
              <a:gd name="T15" fmla="*/ 5512 h 57785"/>
              <a:gd name="T16" fmla="*/ 2677 w 57785"/>
              <a:gd name="T17" fmla="*/ 5836 h 57785"/>
              <a:gd name="T18" fmla="*/ 3792 w 57785"/>
              <a:gd name="T19" fmla="*/ 5711 h 57785"/>
              <a:gd name="T20" fmla="*/ 4779 w 57785"/>
              <a:gd name="T21" fmla="*/ 5177 h 57785"/>
              <a:gd name="T22" fmla="*/ 5510 w 57785"/>
              <a:gd name="T23" fmla="*/ 4274 h 57785"/>
              <a:gd name="T24" fmla="*/ 5834 w 57785"/>
              <a:gd name="T25" fmla="*/ 3158 h 57785"/>
              <a:gd name="T26" fmla="*/ 5710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2" name="bk object 166"/>
          <p:cNvSpPr>
            <a:spLocks/>
          </p:cNvSpPr>
          <p:nvPr/>
        </p:nvSpPr>
        <p:spPr bwMode="auto">
          <a:xfrm>
            <a:off x="1104900" y="2486025"/>
            <a:ext cx="25400" cy="25400"/>
          </a:xfrm>
          <a:custGeom>
            <a:avLst/>
            <a:gdLst>
              <a:gd name="T0" fmla="*/ 2633 w 57785"/>
              <a:gd name="T1" fmla="*/ 0 h 57785"/>
              <a:gd name="T2" fmla="*/ 1703 w 57785"/>
              <a:gd name="T3" fmla="*/ 104 h 57785"/>
              <a:gd name="T4" fmla="*/ 880 w 57785"/>
              <a:gd name="T5" fmla="*/ 549 h 57785"/>
              <a:gd name="T6" fmla="*/ 270 w 57785"/>
              <a:gd name="T7" fmla="*/ 1301 h 57785"/>
              <a:gd name="T8" fmla="*/ 0 w 57785"/>
              <a:gd name="T9" fmla="*/ 2232 h 57785"/>
              <a:gd name="T10" fmla="*/ 104 w 57785"/>
              <a:gd name="T11" fmla="*/ 3161 h 57785"/>
              <a:gd name="T12" fmla="*/ 549 w 57785"/>
              <a:gd name="T13" fmla="*/ 3984 h 57785"/>
              <a:gd name="T14" fmla="*/ 1301 w 57785"/>
              <a:gd name="T15" fmla="*/ 4594 h 57785"/>
              <a:gd name="T16" fmla="*/ 2232 w 57785"/>
              <a:gd name="T17" fmla="*/ 4865 h 57785"/>
              <a:gd name="T18" fmla="*/ 3162 w 57785"/>
              <a:gd name="T19" fmla="*/ 4761 h 57785"/>
              <a:gd name="T20" fmla="*/ 3985 w 57785"/>
              <a:gd name="T21" fmla="*/ 4316 h 57785"/>
              <a:gd name="T22" fmla="*/ 4594 w 57785"/>
              <a:gd name="T23" fmla="*/ 3563 h 57785"/>
              <a:gd name="T24" fmla="*/ 4864 w 57785"/>
              <a:gd name="T25" fmla="*/ 2633 h 57785"/>
              <a:gd name="T26" fmla="*/ 4760 w 57785"/>
              <a:gd name="T27" fmla="*/ 1703 h 57785"/>
              <a:gd name="T28" fmla="*/ 4316 w 57785"/>
              <a:gd name="T29" fmla="*/ 880 h 57785"/>
              <a:gd name="T30" fmla="*/ 3563 w 57785"/>
              <a:gd name="T31" fmla="*/ 269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3" name="bk object 167"/>
          <p:cNvSpPr>
            <a:spLocks/>
          </p:cNvSpPr>
          <p:nvPr/>
        </p:nvSpPr>
        <p:spPr bwMode="auto">
          <a:xfrm>
            <a:off x="1395413" y="2601913"/>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8 w 57785"/>
              <a:gd name="T13" fmla="*/ 3985 h 57785"/>
              <a:gd name="T14" fmla="*/ 1301 w 57785"/>
              <a:gd name="T15" fmla="*/ 4595 h 57785"/>
              <a:gd name="T16" fmla="*/ 2231 w 57785"/>
              <a:gd name="T17" fmla="*/ 4865 h 57785"/>
              <a:gd name="T18" fmla="*/ 3161 w 57785"/>
              <a:gd name="T19" fmla="*/ 4761 h 57785"/>
              <a:gd name="T20" fmla="*/ 3984 w 57785"/>
              <a:gd name="T21" fmla="*/ 4316 h 57785"/>
              <a:gd name="T22" fmla="*/ 4594 w 57785"/>
              <a:gd name="T23" fmla="*/ 3563 h 57785"/>
              <a:gd name="T24" fmla="*/ 4864 w 57785"/>
              <a:gd name="T25" fmla="*/ 2633 h 57785"/>
              <a:gd name="T26" fmla="*/ 4760 w 57785"/>
              <a:gd name="T27" fmla="*/ 1703 h 57785"/>
              <a:gd name="T28" fmla="*/ 4316 w 57785"/>
              <a:gd name="T29" fmla="*/ 880 h 57785"/>
              <a:gd name="T30" fmla="*/ 3562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4" name="bk object 168"/>
          <p:cNvSpPr>
            <a:spLocks/>
          </p:cNvSpPr>
          <p:nvPr/>
        </p:nvSpPr>
        <p:spPr bwMode="auto">
          <a:xfrm>
            <a:off x="1704975" y="272097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2 h 57785"/>
              <a:gd name="T12" fmla="*/ 549 w 57785"/>
              <a:gd name="T13" fmla="*/ 4779 h 57785"/>
              <a:gd name="T14" fmla="*/ 1302 w 57785"/>
              <a:gd name="T15" fmla="*/ 5512 h 57785"/>
              <a:gd name="T16" fmla="*/ 2232 w 57785"/>
              <a:gd name="T17" fmla="*/ 5836 h 57785"/>
              <a:gd name="T18" fmla="*/ 3162 w 57785"/>
              <a:gd name="T19" fmla="*/ 5711 h 57785"/>
              <a:gd name="T20" fmla="*/ 3984 w 57785"/>
              <a:gd name="T21" fmla="*/ 5177 h 57785"/>
              <a:gd name="T22" fmla="*/ 4594 w 57785"/>
              <a:gd name="T23" fmla="*/ 4274 h 57785"/>
              <a:gd name="T24" fmla="*/ 4864 w 57785"/>
              <a:gd name="T25" fmla="*/ 3158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5" name="bk object 169"/>
          <p:cNvSpPr>
            <a:spLocks/>
          </p:cNvSpPr>
          <p:nvPr/>
        </p:nvSpPr>
        <p:spPr bwMode="auto">
          <a:xfrm>
            <a:off x="2033588" y="2844800"/>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2 h 57785"/>
              <a:gd name="T12" fmla="*/ 548 w 57785"/>
              <a:gd name="T13" fmla="*/ 4779 h 57785"/>
              <a:gd name="T14" fmla="*/ 1301 w 57785"/>
              <a:gd name="T15" fmla="*/ 5512 h 57785"/>
              <a:gd name="T16" fmla="*/ 2231 w 57785"/>
              <a:gd name="T17" fmla="*/ 5836 h 57785"/>
              <a:gd name="T18" fmla="*/ 3161 w 57785"/>
              <a:gd name="T19" fmla="*/ 5711 h 57785"/>
              <a:gd name="T20" fmla="*/ 3984 w 57785"/>
              <a:gd name="T21" fmla="*/ 5177 h 57785"/>
              <a:gd name="T22" fmla="*/ 4594 w 57785"/>
              <a:gd name="T23" fmla="*/ 4274 h 57785"/>
              <a:gd name="T24" fmla="*/ 4864 w 57785"/>
              <a:gd name="T25" fmla="*/ 3158 h 57785"/>
              <a:gd name="T26" fmla="*/ 4760 w 57785"/>
              <a:gd name="T27" fmla="*/ 2042 h 57785"/>
              <a:gd name="T28" fmla="*/ 4316 w 57785"/>
              <a:gd name="T29" fmla="*/ 1056 h 57785"/>
              <a:gd name="T30" fmla="*/ 3562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6" name="bk object 170"/>
          <p:cNvSpPr>
            <a:spLocks/>
          </p:cNvSpPr>
          <p:nvPr/>
        </p:nvSpPr>
        <p:spPr bwMode="auto">
          <a:xfrm>
            <a:off x="2381250" y="2970213"/>
            <a:ext cx="26988" cy="26987"/>
          </a:xfrm>
          <a:custGeom>
            <a:avLst/>
            <a:gdLst>
              <a:gd name="T0" fmla="*/ 3157 w 57785"/>
              <a:gd name="T1" fmla="*/ 0 h 57784"/>
              <a:gd name="T2" fmla="*/ 2043 w 57785"/>
              <a:gd name="T3" fmla="*/ 125 h 57784"/>
              <a:gd name="T4" fmla="*/ 1056 w 57785"/>
              <a:gd name="T5" fmla="*/ 659 h 57784"/>
              <a:gd name="T6" fmla="*/ 325 w 57785"/>
              <a:gd name="T7" fmla="*/ 1561 h 57784"/>
              <a:gd name="T8" fmla="*/ 0 w 57785"/>
              <a:gd name="T9" fmla="*/ 2677 h 57784"/>
              <a:gd name="T10" fmla="*/ 124 w 57785"/>
              <a:gd name="T11" fmla="*/ 3792 h 57784"/>
              <a:gd name="T12" fmla="*/ 658 w 57785"/>
              <a:gd name="T13" fmla="*/ 4779 h 57784"/>
              <a:gd name="T14" fmla="*/ 1561 w 57785"/>
              <a:gd name="T15" fmla="*/ 5511 h 57784"/>
              <a:gd name="T16" fmla="*/ 2677 w 57785"/>
              <a:gd name="T17" fmla="*/ 5835 h 57784"/>
              <a:gd name="T18" fmla="*/ 3792 w 57785"/>
              <a:gd name="T19" fmla="*/ 5710 h 57784"/>
              <a:gd name="T20" fmla="*/ 4779 w 57785"/>
              <a:gd name="T21" fmla="*/ 5177 h 57784"/>
              <a:gd name="T22" fmla="*/ 5511 w 57785"/>
              <a:gd name="T23" fmla="*/ 4274 h 57784"/>
              <a:gd name="T24" fmla="*/ 5835 w 57785"/>
              <a:gd name="T25" fmla="*/ 3158 h 57784"/>
              <a:gd name="T26" fmla="*/ 5711 w 57785"/>
              <a:gd name="T27" fmla="*/ 2042 h 57784"/>
              <a:gd name="T28" fmla="*/ 5177 w 57785"/>
              <a:gd name="T29" fmla="*/ 1055 h 57784"/>
              <a:gd name="T30" fmla="*/ 4273 w 57785"/>
              <a:gd name="T31" fmla="*/ 324 h 57784"/>
              <a:gd name="T32" fmla="*/ 3157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7" name="bk object 171"/>
          <p:cNvSpPr>
            <a:spLocks/>
          </p:cNvSpPr>
          <p:nvPr/>
        </p:nvSpPr>
        <p:spPr bwMode="auto">
          <a:xfrm>
            <a:off x="2749550" y="3095625"/>
            <a:ext cx="26988" cy="26988"/>
          </a:xfrm>
          <a:custGeom>
            <a:avLst/>
            <a:gdLst>
              <a:gd name="T0" fmla="*/ 3158 w 57785"/>
              <a:gd name="T1" fmla="*/ 0 h 57784"/>
              <a:gd name="T2" fmla="*/ 2042 w 57785"/>
              <a:gd name="T3" fmla="*/ 125 h 57784"/>
              <a:gd name="T4" fmla="*/ 1056 w 57785"/>
              <a:gd name="T5" fmla="*/ 658 h 57784"/>
              <a:gd name="T6" fmla="*/ 324 w 57785"/>
              <a:gd name="T7" fmla="*/ 1560 h 57784"/>
              <a:gd name="T8" fmla="*/ 0 w 57785"/>
              <a:gd name="T9" fmla="*/ 2677 h 57784"/>
              <a:gd name="T10" fmla="*/ 125 w 57785"/>
              <a:gd name="T11" fmla="*/ 3792 h 57784"/>
              <a:gd name="T12" fmla="*/ 658 w 57785"/>
              <a:gd name="T13" fmla="*/ 4779 h 57784"/>
              <a:gd name="T14" fmla="*/ 1560 w 57785"/>
              <a:gd name="T15" fmla="*/ 5511 h 57784"/>
              <a:gd name="T16" fmla="*/ 2677 w 57785"/>
              <a:gd name="T17" fmla="*/ 5835 h 57784"/>
              <a:gd name="T18" fmla="*/ 3792 w 57785"/>
              <a:gd name="T19" fmla="*/ 5711 h 57784"/>
              <a:gd name="T20" fmla="*/ 4779 w 57785"/>
              <a:gd name="T21" fmla="*/ 5177 h 57784"/>
              <a:gd name="T22" fmla="*/ 5510 w 57785"/>
              <a:gd name="T23" fmla="*/ 4274 h 57784"/>
              <a:gd name="T24" fmla="*/ 5835 w 57785"/>
              <a:gd name="T25" fmla="*/ 3158 h 57784"/>
              <a:gd name="T26" fmla="*/ 5711 w 57785"/>
              <a:gd name="T27" fmla="*/ 2042 h 57784"/>
              <a:gd name="T28" fmla="*/ 5177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8" name="bk object 172"/>
          <p:cNvSpPr>
            <a:spLocks/>
          </p:cNvSpPr>
          <p:nvPr/>
        </p:nvSpPr>
        <p:spPr bwMode="auto">
          <a:xfrm>
            <a:off x="3138488" y="32178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5 h 57784"/>
              <a:gd name="T18" fmla="*/ 3162 w 57784"/>
              <a:gd name="T19" fmla="*/ 5710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59" name="bk object 173"/>
          <p:cNvSpPr>
            <a:spLocks/>
          </p:cNvSpPr>
          <p:nvPr/>
        </p:nvSpPr>
        <p:spPr bwMode="auto">
          <a:xfrm>
            <a:off x="3543300" y="33337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0" name="bk object 174"/>
          <p:cNvSpPr>
            <a:spLocks/>
          </p:cNvSpPr>
          <p:nvPr/>
        </p:nvSpPr>
        <p:spPr bwMode="auto">
          <a:xfrm>
            <a:off x="3960813" y="34385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1" name="bk object 175"/>
          <p:cNvSpPr>
            <a:spLocks/>
          </p:cNvSpPr>
          <p:nvPr/>
        </p:nvSpPr>
        <p:spPr bwMode="auto">
          <a:xfrm>
            <a:off x="4384675" y="3524250"/>
            <a:ext cx="26988"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2 w 57784"/>
              <a:gd name="T15" fmla="*/ 5512 h 57784"/>
              <a:gd name="T16" fmla="*/ 2678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2" name="bk object 176"/>
          <p:cNvSpPr>
            <a:spLocks/>
          </p:cNvSpPr>
          <p:nvPr/>
        </p:nvSpPr>
        <p:spPr bwMode="auto">
          <a:xfrm>
            <a:off x="4811713" y="3589338"/>
            <a:ext cx="26987" cy="25400"/>
          </a:xfrm>
          <a:custGeom>
            <a:avLst/>
            <a:gdLst>
              <a:gd name="T0" fmla="*/ 3157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8 w 57784"/>
              <a:gd name="T13" fmla="*/ 3985 h 57784"/>
              <a:gd name="T14" fmla="*/ 1560 w 57784"/>
              <a:gd name="T15" fmla="*/ 4595 h 57784"/>
              <a:gd name="T16" fmla="*/ 2677 w 57784"/>
              <a:gd name="T17" fmla="*/ 4865 h 57784"/>
              <a:gd name="T18" fmla="*/ 3792 w 57784"/>
              <a:gd name="T19" fmla="*/ 4761 h 57784"/>
              <a:gd name="T20" fmla="*/ 4779 w 57784"/>
              <a:gd name="T21" fmla="*/ 4316 h 57784"/>
              <a:gd name="T22" fmla="*/ 5510 w 57784"/>
              <a:gd name="T23" fmla="*/ 3563 h 57784"/>
              <a:gd name="T24" fmla="*/ 5834 w 57784"/>
              <a:gd name="T25" fmla="*/ 2633 h 57784"/>
              <a:gd name="T26" fmla="*/ 5710 w 57784"/>
              <a:gd name="T27" fmla="*/ 1703 h 57784"/>
              <a:gd name="T28" fmla="*/ 5177 w 57784"/>
              <a:gd name="T29" fmla="*/ 880 h 57784"/>
              <a:gd name="T30" fmla="*/ 4274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3" name="bk object 177"/>
          <p:cNvSpPr>
            <a:spLocks/>
          </p:cNvSpPr>
          <p:nvPr/>
        </p:nvSpPr>
        <p:spPr bwMode="auto">
          <a:xfrm>
            <a:off x="5235575" y="3625850"/>
            <a:ext cx="26988"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2 w 57784"/>
              <a:gd name="T15" fmla="*/ 5512 h 57784"/>
              <a:gd name="T16" fmla="*/ 2678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4" name="bk object 178"/>
          <p:cNvSpPr>
            <a:spLocks/>
          </p:cNvSpPr>
          <p:nvPr/>
        </p:nvSpPr>
        <p:spPr bwMode="auto">
          <a:xfrm>
            <a:off x="5649913" y="3633788"/>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5" name="bk object 179"/>
          <p:cNvSpPr>
            <a:spLocks/>
          </p:cNvSpPr>
          <p:nvPr/>
        </p:nvSpPr>
        <p:spPr bwMode="auto">
          <a:xfrm>
            <a:off x="6051550" y="3609975"/>
            <a:ext cx="26988" cy="25400"/>
          </a:xfrm>
          <a:custGeom>
            <a:avLst/>
            <a:gdLst>
              <a:gd name="T0" fmla="*/ 3157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4 w 57784"/>
              <a:gd name="T11" fmla="*/ 3162 h 57784"/>
              <a:gd name="T12" fmla="*/ 658 w 57784"/>
              <a:gd name="T13" fmla="*/ 3985 h 57784"/>
              <a:gd name="T14" fmla="*/ 1560 w 57784"/>
              <a:gd name="T15" fmla="*/ 4594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1 w 57784"/>
              <a:gd name="T27" fmla="*/ 1703 h 57784"/>
              <a:gd name="T28" fmla="*/ 5177 w 57784"/>
              <a:gd name="T29" fmla="*/ 880 h 57784"/>
              <a:gd name="T30" fmla="*/ 4274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6" name="bk object 180"/>
          <p:cNvSpPr>
            <a:spLocks/>
          </p:cNvSpPr>
          <p:nvPr/>
        </p:nvSpPr>
        <p:spPr bwMode="auto">
          <a:xfrm>
            <a:off x="6437313" y="3552825"/>
            <a:ext cx="26987" cy="26988"/>
          </a:xfrm>
          <a:custGeom>
            <a:avLst/>
            <a:gdLst>
              <a:gd name="T0" fmla="*/ 3157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0 w 57784"/>
              <a:gd name="T23" fmla="*/ 4274 h 57784"/>
              <a:gd name="T24" fmla="*/ 5834 w 57784"/>
              <a:gd name="T25" fmla="*/ 3158 h 57784"/>
              <a:gd name="T26" fmla="*/ 5709 w 57784"/>
              <a:gd name="T27" fmla="*/ 2043 h 57784"/>
              <a:gd name="T28" fmla="*/ 5176 w 57784"/>
              <a:gd name="T29" fmla="*/ 1056 h 57784"/>
              <a:gd name="T30" fmla="*/ 4273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7" name="bk object 181"/>
          <p:cNvSpPr>
            <a:spLocks/>
          </p:cNvSpPr>
          <p:nvPr/>
        </p:nvSpPr>
        <p:spPr bwMode="auto">
          <a:xfrm>
            <a:off x="6805613" y="34639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8" name="bk object 182"/>
          <p:cNvSpPr>
            <a:spLocks/>
          </p:cNvSpPr>
          <p:nvPr/>
        </p:nvSpPr>
        <p:spPr bwMode="auto">
          <a:xfrm>
            <a:off x="7153275" y="3341688"/>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3 w 57784"/>
              <a:gd name="T17" fmla="*/ 5835 h 57784"/>
              <a:gd name="T18" fmla="*/ 3162 w 57784"/>
              <a:gd name="T19" fmla="*/ 5710 h 57784"/>
              <a:gd name="T20" fmla="*/ 3985 w 57784"/>
              <a:gd name="T21" fmla="*/ 5176 h 57784"/>
              <a:gd name="T22" fmla="*/ 4595 w 57784"/>
              <a:gd name="T23" fmla="*/ 4273 h 57784"/>
              <a:gd name="T24" fmla="*/ 4865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69" name="bk object 183"/>
          <p:cNvSpPr>
            <a:spLocks/>
          </p:cNvSpPr>
          <p:nvPr/>
        </p:nvSpPr>
        <p:spPr bwMode="auto">
          <a:xfrm>
            <a:off x="7480300" y="31877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0" name="bk object 184"/>
          <p:cNvSpPr>
            <a:spLocks/>
          </p:cNvSpPr>
          <p:nvPr/>
        </p:nvSpPr>
        <p:spPr bwMode="auto">
          <a:xfrm>
            <a:off x="7785100" y="29987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1" name="bk object 185"/>
          <p:cNvSpPr>
            <a:spLocks/>
          </p:cNvSpPr>
          <p:nvPr/>
        </p:nvSpPr>
        <p:spPr bwMode="auto">
          <a:xfrm>
            <a:off x="8064500" y="2773363"/>
            <a:ext cx="26988" cy="26987"/>
          </a:xfrm>
          <a:custGeom>
            <a:avLst/>
            <a:gdLst>
              <a:gd name="T0" fmla="*/ 3158 w 57784"/>
              <a:gd name="T1" fmla="*/ 0 h 57785"/>
              <a:gd name="T2" fmla="*/ 2043 w 57784"/>
              <a:gd name="T3" fmla="*/ 125 h 57785"/>
              <a:gd name="T4" fmla="*/ 1056 w 57784"/>
              <a:gd name="T5" fmla="*/ 659 h 57785"/>
              <a:gd name="T6" fmla="*/ 324 w 57784"/>
              <a:gd name="T7" fmla="*/ 1561 h 57785"/>
              <a:gd name="T8" fmla="*/ 0 w 57784"/>
              <a:gd name="T9" fmla="*/ 2677 h 57785"/>
              <a:gd name="T10" fmla="*/ 124 w 57784"/>
              <a:gd name="T11" fmla="*/ 3792 h 57785"/>
              <a:gd name="T12" fmla="*/ 658 w 57784"/>
              <a:gd name="T13" fmla="*/ 4779 h 57785"/>
              <a:gd name="T14" fmla="*/ 1562 w 57784"/>
              <a:gd name="T15" fmla="*/ 5511 h 57785"/>
              <a:gd name="T16" fmla="*/ 2678 w 57784"/>
              <a:gd name="T17" fmla="*/ 5835 h 57785"/>
              <a:gd name="T18" fmla="*/ 3792 w 57784"/>
              <a:gd name="T19" fmla="*/ 5710 h 57785"/>
              <a:gd name="T20" fmla="*/ 4779 w 57784"/>
              <a:gd name="T21" fmla="*/ 5176 h 57785"/>
              <a:gd name="T22" fmla="*/ 5511 w 57784"/>
              <a:gd name="T23" fmla="*/ 4273 h 57785"/>
              <a:gd name="T24" fmla="*/ 5835 w 57784"/>
              <a:gd name="T25" fmla="*/ 3158 h 57785"/>
              <a:gd name="T26" fmla="*/ 5711 w 57784"/>
              <a:gd name="T27" fmla="*/ 2043 h 57785"/>
              <a:gd name="T28" fmla="*/ 5177 w 57784"/>
              <a:gd name="T29" fmla="*/ 1055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2" name="bk object 186"/>
          <p:cNvSpPr>
            <a:spLocks/>
          </p:cNvSpPr>
          <p:nvPr/>
        </p:nvSpPr>
        <p:spPr bwMode="auto">
          <a:xfrm>
            <a:off x="8320088" y="2509838"/>
            <a:ext cx="25400" cy="26987"/>
          </a:xfrm>
          <a:custGeom>
            <a:avLst/>
            <a:gdLst>
              <a:gd name="T0" fmla="*/ 2632 w 57784"/>
              <a:gd name="T1" fmla="*/ 0 h 57785"/>
              <a:gd name="T2" fmla="*/ 1702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1 w 57784"/>
              <a:gd name="T15" fmla="*/ 5511 h 57785"/>
              <a:gd name="T16" fmla="*/ 2232 w 57784"/>
              <a:gd name="T17" fmla="*/ 5835 h 57785"/>
              <a:gd name="T18" fmla="*/ 3162 w 57784"/>
              <a:gd name="T19" fmla="*/ 5710 h 57785"/>
              <a:gd name="T20" fmla="*/ 3985 w 57784"/>
              <a:gd name="T21" fmla="*/ 5176 h 57785"/>
              <a:gd name="T22" fmla="*/ 4594 w 57784"/>
              <a:gd name="T23" fmla="*/ 4273 h 57785"/>
              <a:gd name="T24" fmla="*/ 4865 w 57784"/>
              <a:gd name="T25" fmla="*/ 3158 h 57785"/>
              <a:gd name="T26" fmla="*/ 4761 w 57784"/>
              <a:gd name="T27" fmla="*/ 2043 h 57785"/>
              <a:gd name="T28" fmla="*/ 4316 w 57784"/>
              <a:gd name="T29" fmla="*/ 1055 h 57785"/>
              <a:gd name="T30" fmla="*/ 3563 w 57784"/>
              <a:gd name="T31" fmla="*/ 324 h 57785"/>
              <a:gd name="T32" fmla="*/ 2632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3" name="bk object 187"/>
          <p:cNvSpPr>
            <a:spLocks/>
          </p:cNvSpPr>
          <p:nvPr/>
        </p:nvSpPr>
        <p:spPr bwMode="auto">
          <a:xfrm>
            <a:off x="8547100" y="2209800"/>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3 w 57784"/>
              <a:gd name="T17" fmla="*/ 4865 h 57785"/>
              <a:gd name="T18" fmla="*/ 3162 w 57784"/>
              <a:gd name="T19" fmla="*/ 4761 h 57785"/>
              <a:gd name="T20" fmla="*/ 3985 w 57784"/>
              <a:gd name="T21" fmla="*/ 4316 h 57785"/>
              <a:gd name="T22" fmla="*/ 4595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4" name="bk object 188"/>
          <p:cNvSpPr>
            <a:spLocks/>
          </p:cNvSpPr>
          <p:nvPr/>
        </p:nvSpPr>
        <p:spPr bwMode="auto">
          <a:xfrm>
            <a:off x="8750300" y="1871663"/>
            <a:ext cx="25400" cy="26987"/>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1 h 57785"/>
              <a:gd name="T16" fmla="*/ 2232 w 57784"/>
              <a:gd name="T17" fmla="*/ 5835 h 57785"/>
              <a:gd name="T18" fmla="*/ 3162 w 57784"/>
              <a:gd name="T19" fmla="*/ 5710 h 57785"/>
              <a:gd name="T20" fmla="*/ 3984 w 57784"/>
              <a:gd name="T21" fmla="*/ 5176 h 57785"/>
              <a:gd name="T22" fmla="*/ 4594 w 57784"/>
              <a:gd name="T23" fmla="*/ 4273 h 57785"/>
              <a:gd name="T24" fmla="*/ 4864 w 57784"/>
              <a:gd name="T25" fmla="*/ 3158 h 57785"/>
              <a:gd name="T26" fmla="*/ 4761 w 57784"/>
              <a:gd name="T27" fmla="*/ 2043 h 57785"/>
              <a:gd name="T28" fmla="*/ 4316 w 57784"/>
              <a:gd name="T29" fmla="*/ 1055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5" name="bk object 189"/>
          <p:cNvSpPr>
            <a:spLocks/>
          </p:cNvSpPr>
          <p:nvPr/>
        </p:nvSpPr>
        <p:spPr bwMode="auto">
          <a:xfrm>
            <a:off x="82550" y="2132013"/>
            <a:ext cx="26988" cy="25400"/>
          </a:xfrm>
          <a:custGeom>
            <a:avLst/>
            <a:gdLst>
              <a:gd name="T0" fmla="*/ 3157 w 57785"/>
              <a:gd name="T1" fmla="*/ 0 h 57785"/>
              <a:gd name="T2" fmla="*/ 2042 w 57785"/>
              <a:gd name="T3" fmla="*/ 104 h 57785"/>
              <a:gd name="T4" fmla="*/ 1056 w 57785"/>
              <a:gd name="T5" fmla="*/ 549 h 57785"/>
              <a:gd name="T6" fmla="*/ 324 w 57785"/>
              <a:gd name="T7" fmla="*/ 1301 h 57785"/>
              <a:gd name="T8" fmla="*/ 0 w 57785"/>
              <a:gd name="T9" fmla="*/ 2232 h 57785"/>
              <a:gd name="T10" fmla="*/ 124 w 57785"/>
              <a:gd name="T11" fmla="*/ 3161 h 57785"/>
              <a:gd name="T12" fmla="*/ 658 w 57785"/>
              <a:gd name="T13" fmla="*/ 3984 h 57785"/>
              <a:gd name="T14" fmla="*/ 1560 w 57785"/>
              <a:gd name="T15" fmla="*/ 4594 h 57785"/>
              <a:gd name="T16" fmla="*/ 2677 w 57785"/>
              <a:gd name="T17" fmla="*/ 4864 h 57785"/>
              <a:gd name="T18" fmla="*/ 3792 w 57785"/>
              <a:gd name="T19" fmla="*/ 4760 h 57785"/>
              <a:gd name="T20" fmla="*/ 4779 w 57785"/>
              <a:gd name="T21" fmla="*/ 4316 h 57785"/>
              <a:gd name="T22" fmla="*/ 5511 w 57785"/>
              <a:gd name="T23" fmla="*/ 3563 h 57785"/>
              <a:gd name="T24" fmla="*/ 5835 w 57785"/>
              <a:gd name="T25" fmla="*/ 2633 h 57785"/>
              <a:gd name="T26" fmla="*/ 5711 w 57785"/>
              <a:gd name="T27" fmla="*/ 1703 h 57785"/>
              <a:gd name="T28" fmla="*/ 5177 w 57785"/>
              <a:gd name="T29" fmla="*/ 880 h 57785"/>
              <a:gd name="T30" fmla="*/ 4273 w 57785"/>
              <a:gd name="T31" fmla="*/ 270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6" name="bk object 190"/>
          <p:cNvSpPr>
            <a:spLocks/>
          </p:cNvSpPr>
          <p:nvPr/>
        </p:nvSpPr>
        <p:spPr bwMode="auto">
          <a:xfrm>
            <a:off x="254000" y="2198688"/>
            <a:ext cx="26988" cy="26987"/>
          </a:xfrm>
          <a:custGeom>
            <a:avLst/>
            <a:gdLst>
              <a:gd name="T0" fmla="*/ 3158 w 57784"/>
              <a:gd name="T1" fmla="*/ 0 h 57785"/>
              <a:gd name="T2" fmla="*/ 2042 w 57784"/>
              <a:gd name="T3" fmla="*/ 124 h 57785"/>
              <a:gd name="T4" fmla="*/ 1056 w 57784"/>
              <a:gd name="T5" fmla="*/ 658 h 57785"/>
              <a:gd name="T6" fmla="*/ 324 w 57784"/>
              <a:gd name="T7" fmla="*/ 1561 h 57785"/>
              <a:gd name="T8" fmla="*/ 0 w 57784"/>
              <a:gd name="T9" fmla="*/ 2677 h 57785"/>
              <a:gd name="T10" fmla="*/ 125 w 57784"/>
              <a:gd name="T11" fmla="*/ 3792 h 57785"/>
              <a:gd name="T12" fmla="*/ 659 w 57784"/>
              <a:gd name="T13" fmla="*/ 4779 h 57785"/>
              <a:gd name="T14" fmla="*/ 1561 w 57784"/>
              <a:gd name="T15" fmla="*/ 5510 h 57785"/>
              <a:gd name="T16" fmla="*/ 2678 w 57784"/>
              <a:gd name="T17" fmla="*/ 5834 h 57785"/>
              <a:gd name="T18" fmla="*/ 3792 w 57784"/>
              <a:gd name="T19" fmla="*/ 5710 h 57785"/>
              <a:gd name="T20" fmla="*/ 4780 w 57784"/>
              <a:gd name="T21" fmla="*/ 5176 h 57785"/>
              <a:gd name="T22" fmla="*/ 5512 w 57784"/>
              <a:gd name="T23" fmla="*/ 4273 h 57785"/>
              <a:gd name="T24" fmla="*/ 5836 w 57784"/>
              <a:gd name="T25" fmla="*/ 3158 h 57785"/>
              <a:gd name="T26" fmla="*/ 5711 w 57784"/>
              <a:gd name="T27" fmla="*/ 2043 h 57785"/>
              <a:gd name="T28" fmla="*/ 5177 w 57784"/>
              <a:gd name="T29" fmla="*/ 1056 h 57785"/>
              <a:gd name="T30" fmla="*/ 4274 w 57784"/>
              <a:gd name="T31" fmla="*/ 325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7" name="bk object 191"/>
          <p:cNvSpPr>
            <a:spLocks/>
          </p:cNvSpPr>
          <p:nvPr/>
        </p:nvSpPr>
        <p:spPr bwMode="auto">
          <a:xfrm>
            <a:off x="446088" y="2278063"/>
            <a:ext cx="26987" cy="25400"/>
          </a:xfrm>
          <a:custGeom>
            <a:avLst/>
            <a:gdLst>
              <a:gd name="T0" fmla="*/ 3158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7 w 57784"/>
              <a:gd name="T17" fmla="*/ 4865 h 57785"/>
              <a:gd name="T18" fmla="*/ 3792 w 57784"/>
              <a:gd name="T19" fmla="*/ 4761 h 57785"/>
              <a:gd name="T20" fmla="*/ 4779 w 57784"/>
              <a:gd name="T21" fmla="*/ 4316 h 57785"/>
              <a:gd name="T22" fmla="*/ 5510 w 57784"/>
              <a:gd name="T23" fmla="*/ 3563 h 57785"/>
              <a:gd name="T24" fmla="*/ 5834 w 57784"/>
              <a:gd name="T25" fmla="*/ 2633 h 57785"/>
              <a:gd name="T26" fmla="*/ 5710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8" name="bk object 192"/>
          <p:cNvSpPr>
            <a:spLocks/>
          </p:cNvSpPr>
          <p:nvPr/>
        </p:nvSpPr>
        <p:spPr bwMode="auto">
          <a:xfrm>
            <a:off x="660400" y="2366963"/>
            <a:ext cx="25400" cy="26987"/>
          </a:xfrm>
          <a:custGeom>
            <a:avLst/>
            <a:gdLst>
              <a:gd name="T0" fmla="*/ 2633 w 57784"/>
              <a:gd name="T1" fmla="*/ 0 h 57785"/>
              <a:gd name="T2" fmla="*/ 1703 w 57784"/>
              <a:gd name="T3" fmla="*/ 125 h 57785"/>
              <a:gd name="T4" fmla="*/ 880 w 57784"/>
              <a:gd name="T5" fmla="*/ 658 h 57785"/>
              <a:gd name="T6" fmla="*/ 270 w 57784"/>
              <a:gd name="T7" fmla="*/ 1561 h 57785"/>
              <a:gd name="T8" fmla="*/ 0 w 57784"/>
              <a:gd name="T9" fmla="*/ 2677 h 57785"/>
              <a:gd name="T10" fmla="*/ 104 w 57784"/>
              <a:gd name="T11" fmla="*/ 3792 h 57785"/>
              <a:gd name="T12" fmla="*/ 549 w 57784"/>
              <a:gd name="T13" fmla="*/ 4779 h 57785"/>
              <a:gd name="T14" fmla="*/ 1302 w 57784"/>
              <a:gd name="T15" fmla="*/ 5510 h 57785"/>
              <a:gd name="T16" fmla="*/ 2232 w 57784"/>
              <a:gd name="T17" fmla="*/ 5834 h 57785"/>
              <a:gd name="T18" fmla="*/ 3162 w 57784"/>
              <a:gd name="T19" fmla="*/ 5709 h 57785"/>
              <a:gd name="T20" fmla="*/ 3984 w 57784"/>
              <a:gd name="T21" fmla="*/ 5176 h 57785"/>
              <a:gd name="T22" fmla="*/ 4594 w 57784"/>
              <a:gd name="T23" fmla="*/ 4273 h 57785"/>
              <a:gd name="T24" fmla="*/ 4864 w 57784"/>
              <a:gd name="T25" fmla="*/ 3158 h 57785"/>
              <a:gd name="T26" fmla="*/ 4761 w 57784"/>
              <a:gd name="T27" fmla="*/ 2043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79" name="bk object 193"/>
          <p:cNvSpPr>
            <a:spLocks/>
          </p:cNvSpPr>
          <p:nvPr/>
        </p:nvSpPr>
        <p:spPr bwMode="auto">
          <a:xfrm>
            <a:off x="893763" y="2466975"/>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2 h 57785"/>
              <a:gd name="T12" fmla="*/ 658 w 57785"/>
              <a:gd name="T13" fmla="*/ 4779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0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0" name="bk object 194"/>
          <p:cNvSpPr>
            <a:spLocks/>
          </p:cNvSpPr>
          <p:nvPr/>
        </p:nvSpPr>
        <p:spPr bwMode="auto">
          <a:xfrm>
            <a:off x="1147763" y="257492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4 w 57785"/>
              <a:gd name="T21" fmla="*/ 5176 h 57785"/>
              <a:gd name="T22" fmla="*/ 4594 w 57785"/>
              <a:gd name="T23" fmla="*/ 4273 h 57785"/>
              <a:gd name="T24" fmla="*/ 4864 w 57785"/>
              <a:gd name="T25" fmla="*/ 3158 h 57785"/>
              <a:gd name="T26" fmla="*/ 4761 w 57785"/>
              <a:gd name="T27" fmla="*/ 2043 h 57785"/>
              <a:gd name="T28" fmla="*/ 4316 w 57785"/>
              <a:gd name="T29" fmla="*/ 1056 h 57785"/>
              <a:gd name="T30" fmla="*/ 3563 w 57785"/>
              <a:gd name="T31" fmla="*/ 325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1" name="bk object 195"/>
          <p:cNvSpPr>
            <a:spLocks/>
          </p:cNvSpPr>
          <p:nvPr/>
        </p:nvSpPr>
        <p:spPr bwMode="auto">
          <a:xfrm>
            <a:off x="1420813" y="2689225"/>
            <a:ext cx="26987" cy="26988"/>
          </a:xfrm>
          <a:custGeom>
            <a:avLst/>
            <a:gdLst>
              <a:gd name="T0" fmla="*/ 3158 w 57785"/>
              <a:gd name="T1" fmla="*/ 0 h 57785"/>
              <a:gd name="T2" fmla="*/ 2042 w 57785"/>
              <a:gd name="T3" fmla="*/ 125 h 57785"/>
              <a:gd name="T4" fmla="*/ 1055 w 57785"/>
              <a:gd name="T5" fmla="*/ 659 h 57785"/>
              <a:gd name="T6" fmla="*/ 324 w 57785"/>
              <a:gd name="T7" fmla="*/ 1561 h 57785"/>
              <a:gd name="T8" fmla="*/ 0 w 57785"/>
              <a:gd name="T9" fmla="*/ 2678 h 57785"/>
              <a:gd name="T10" fmla="*/ 125 w 57785"/>
              <a:gd name="T11" fmla="*/ 3792 h 57785"/>
              <a:gd name="T12" fmla="*/ 658 w 57785"/>
              <a:gd name="T13" fmla="*/ 4779 h 57785"/>
              <a:gd name="T14" fmla="*/ 1561 w 57785"/>
              <a:gd name="T15" fmla="*/ 5512 h 57785"/>
              <a:gd name="T16" fmla="*/ 2677 w 57785"/>
              <a:gd name="T17" fmla="*/ 5836 h 57785"/>
              <a:gd name="T18" fmla="*/ 3792 w 57785"/>
              <a:gd name="T19" fmla="*/ 5711 h 57785"/>
              <a:gd name="T20" fmla="*/ 4779 w 57785"/>
              <a:gd name="T21" fmla="*/ 5177 h 57785"/>
              <a:gd name="T22" fmla="*/ 5511 w 57785"/>
              <a:gd name="T23" fmla="*/ 4274 h 57785"/>
              <a:gd name="T24" fmla="*/ 5835 w 57785"/>
              <a:gd name="T25" fmla="*/ 3158 h 57785"/>
              <a:gd name="T26" fmla="*/ 5710 w 57785"/>
              <a:gd name="T27" fmla="*/ 2042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2" name="bk object 196"/>
          <p:cNvSpPr>
            <a:spLocks/>
          </p:cNvSpPr>
          <p:nvPr/>
        </p:nvSpPr>
        <p:spPr bwMode="auto">
          <a:xfrm>
            <a:off x="1714500" y="2809875"/>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9 w 57785"/>
              <a:gd name="T13" fmla="*/ 4780 h 57785"/>
              <a:gd name="T14" fmla="*/ 1302 w 57785"/>
              <a:gd name="T15" fmla="*/ 5512 h 57785"/>
              <a:gd name="T16" fmla="*/ 2232 w 57785"/>
              <a:gd name="T17" fmla="*/ 5836 h 57785"/>
              <a:gd name="T18" fmla="*/ 3162 w 57785"/>
              <a:gd name="T19" fmla="*/ 5711 h 57785"/>
              <a:gd name="T20" fmla="*/ 3984 w 57785"/>
              <a:gd name="T21" fmla="*/ 5177 h 57785"/>
              <a:gd name="T22" fmla="*/ 4594 w 57785"/>
              <a:gd name="T23" fmla="*/ 4274 h 57785"/>
              <a:gd name="T24" fmla="*/ 4864 w 57785"/>
              <a:gd name="T25" fmla="*/ 3158 h 57785"/>
              <a:gd name="T26" fmla="*/ 4760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3" name="bk object 197"/>
          <p:cNvSpPr>
            <a:spLocks/>
          </p:cNvSpPr>
          <p:nvPr/>
        </p:nvSpPr>
        <p:spPr bwMode="auto">
          <a:xfrm>
            <a:off x="2027238" y="2935288"/>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3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4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4" name="bk object 198"/>
          <p:cNvSpPr>
            <a:spLocks/>
          </p:cNvSpPr>
          <p:nvPr/>
        </p:nvSpPr>
        <p:spPr bwMode="auto">
          <a:xfrm>
            <a:off x="2360613" y="3060700"/>
            <a:ext cx="25400" cy="26988"/>
          </a:xfrm>
          <a:custGeom>
            <a:avLst/>
            <a:gdLst>
              <a:gd name="T0" fmla="*/ 2633 w 57785"/>
              <a:gd name="T1" fmla="*/ 0 h 57784"/>
              <a:gd name="T2" fmla="*/ 1703 w 57785"/>
              <a:gd name="T3" fmla="*/ 125 h 57784"/>
              <a:gd name="T4" fmla="*/ 880 w 57785"/>
              <a:gd name="T5" fmla="*/ 658 h 57784"/>
              <a:gd name="T6" fmla="*/ 270 w 57785"/>
              <a:gd name="T7" fmla="*/ 1560 h 57784"/>
              <a:gd name="T8" fmla="*/ 0 w 57785"/>
              <a:gd name="T9" fmla="*/ 2677 h 57784"/>
              <a:gd name="T10" fmla="*/ 104 w 57785"/>
              <a:gd name="T11" fmla="*/ 3792 h 57784"/>
              <a:gd name="T12" fmla="*/ 549 w 57785"/>
              <a:gd name="T13" fmla="*/ 4779 h 57784"/>
              <a:gd name="T14" fmla="*/ 1301 w 57785"/>
              <a:gd name="T15" fmla="*/ 5511 h 57784"/>
              <a:gd name="T16" fmla="*/ 2232 w 57785"/>
              <a:gd name="T17" fmla="*/ 5835 h 57784"/>
              <a:gd name="T18" fmla="*/ 3162 w 57785"/>
              <a:gd name="T19" fmla="*/ 5711 h 57784"/>
              <a:gd name="T20" fmla="*/ 3985 w 57785"/>
              <a:gd name="T21" fmla="*/ 5177 h 57784"/>
              <a:gd name="T22" fmla="*/ 4594 w 57785"/>
              <a:gd name="T23" fmla="*/ 4274 h 57784"/>
              <a:gd name="T24" fmla="*/ 4864 w 57785"/>
              <a:gd name="T25" fmla="*/ 3158 h 57784"/>
              <a:gd name="T26" fmla="*/ 4760 w 57785"/>
              <a:gd name="T27" fmla="*/ 2042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5" name="bk object 199"/>
          <p:cNvSpPr>
            <a:spLocks/>
          </p:cNvSpPr>
          <p:nvPr/>
        </p:nvSpPr>
        <p:spPr bwMode="auto">
          <a:xfrm>
            <a:off x="2713038" y="3187700"/>
            <a:ext cx="25400" cy="25400"/>
          </a:xfrm>
          <a:custGeom>
            <a:avLst/>
            <a:gdLst>
              <a:gd name="T0" fmla="*/ 2633 w 57785"/>
              <a:gd name="T1" fmla="*/ 0 h 57784"/>
              <a:gd name="T2" fmla="*/ 1702 w 57785"/>
              <a:gd name="T3" fmla="*/ 104 h 57784"/>
              <a:gd name="T4" fmla="*/ 880 w 57785"/>
              <a:gd name="T5" fmla="*/ 549 h 57784"/>
              <a:gd name="T6" fmla="*/ 270 w 57785"/>
              <a:gd name="T7" fmla="*/ 1302 h 57784"/>
              <a:gd name="T8" fmla="*/ 0 w 57785"/>
              <a:gd name="T9" fmla="*/ 2233 h 57784"/>
              <a:gd name="T10" fmla="*/ 104 w 57785"/>
              <a:gd name="T11" fmla="*/ 3162 h 57784"/>
              <a:gd name="T12" fmla="*/ 548 w 57785"/>
              <a:gd name="T13" fmla="*/ 3985 h 57784"/>
              <a:gd name="T14" fmla="*/ 1301 w 57785"/>
              <a:gd name="T15" fmla="*/ 4595 h 57784"/>
              <a:gd name="T16" fmla="*/ 2232 w 57785"/>
              <a:gd name="T17" fmla="*/ 4865 h 57784"/>
              <a:gd name="T18" fmla="*/ 3162 w 57785"/>
              <a:gd name="T19" fmla="*/ 4761 h 57784"/>
              <a:gd name="T20" fmla="*/ 3984 w 57785"/>
              <a:gd name="T21" fmla="*/ 4316 h 57784"/>
              <a:gd name="T22" fmla="*/ 4594 w 57785"/>
              <a:gd name="T23" fmla="*/ 3564 h 57784"/>
              <a:gd name="T24" fmla="*/ 4864 w 57785"/>
              <a:gd name="T25" fmla="*/ 2633 h 57784"/>
              <a:gd name="T26" fmla="*/ 4760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6" name="bk object 200"/>
          <p:cNvSpPr>
            <a:spLocks/>
          </p:cNvSpPr>
          <p:nvPr/>
        </p:nvSpPr>
        <p:spPr bwMode="auto">
          <a:xfrm>
            <a:off x="3082925" y="3309938"/>
            <a:ext cx="26988" cy="26987"/>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7 h 57784"/>
              <a:gd name="T10" fmla="*/ 124 w 57784"/>
              <a:gd name="T11" fmla="*/ 3793 h 57784"/>
              <a:gd name="T12" fmla="*/ 658 w 57784"/>
              <a:gd name="T13" fmla="*/ 4780 h 57784"/>
              <a:gd name="T14" fmla="*/ 1562 w 57784"/>
              <a:gd name="T15" fmla="*/ 5511 h 57784"/>
              <a:gd name="T16" fmla="*/ 2678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7" name="bk object 201"/>
          <p:cNvSpPr>
            <a:spLocks/>
          </p:cNvSpPr>
          <p:nvPr/>
        </p:nvSpPr>
        <p:spPr bwMode="auto">
          <a:xfrm>
            <a:off x="3471863" y="3427413"/>
            <a:ext cx="26987" cy="25400"/>
          </a:xfrm>
          <a:custGeom>
            <a:avLst/>
            <a:gdLst>
              <a:gd name="T0" fmla="*/ 3157 w 57784"/>
              <a:gd name="T1" fmla="*/ 0 h 57784"/>
              <a:gd name="T2" fmla="*/ 2042 w 57784"/>
              <a:gd name="T3" fmla="*/ 104 h 57784"/>
              <a:gd name="T4" fmla="*/ 1056 w 57784"/>
              <a:gd name="T5" fmla="*/ 549 h 57784"/>
              <a:gd name="T6" fmla="*/ 325 w 57784"/>
              <a:gd name="T7" fmla="*/ 1302 h 57784"/>
              <a:gd name="T8" fmla="*/ 0 w 57784"/>
              <a:gd name="T9" fmla="*/ 2232 h 57784"/>
              <a:gd name="T10" fmla="*/ 124 w 57784"/>
              <a:gd name="T11" fmla="*/ 3162 h 57784"/>
              <a:gd name="T12" fmla="*/ 658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8" name="bk object 202"/>
          <p:cNvSpPr>
            <a:spLocks/>
          </p:cNvSpPr>
          <p:nvPr/>
        </p:nvSpPr>
        <p:spPr bwMode="auto">
          <a:xfrm>
            <a:off x="3876675" y="3535363"/>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89" name="bk object 203"/>
          <p:cNvSpPr>
            <a:spLocks/>
          </p:cNvSpPr>
          <p:nvPr/>
        </p:nvSpPr>
        <p:spPr bwMode="auto">
          <a:xfrm>
            <a:off x="4289425" y="36274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5 h 57784"/>
              <a:gd name="T18" fmla="*/ 3162 w 57784"/>
              <a:gd name="T19" fmla="*/ 5710 h 57784"/>
              <a:gd name="T20" fmla="*/ 3984 w 57784"/>
              <a:gd name="T21" fmla="*/ 5177 h 57784"/>
              <a:gd name="T22" fmla="*/ 4594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0" name="bk object 204"/>
          <p:cNvSpPr>
            <a:spLocks/>
          </p:cNvSpPr>
          <p:nvPr/>
        </p:nvSpPr>
        <p:spPr bwMode="auto">
          <a:xfrm>
            <a:off x="4706938" y="3700463"/>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1 w 57784"/>
              <a:gd name="T15" fmla="*/ 4594 h 57784"/>
              <a:gd name="T16" fmla="*/ 2232 w 57784"/>
              <a:gd name="T17" fmla="*/ 4865 h 57784"/>
              <a:gd name="T18" fmla="*/ 3162 w 57784"/>
              <a:gd name="T19" fmla="*/ 4761 h 57784"/>
              <a:gd name="T20" fmla="*/ 3985 w 57784"/>
              <a:gd name="T21" fmla="*/ 4316 h 57784"/>
              <a:gd name="T22" fmla="*/ 4594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1" name="bk object 205"/>
          <p:cNvSpPr>
            <a:spLocks/>
          </p:cNvSpPr>
          <p:nvPr/>
        </p:nvSpPr>
        <p:spPr bwMode="auto">
          <a:xfrm>
            <a:off x="5124450" y="3749675"/>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2" name="bk object 206"/>
          <p:cNvSpPr>
            <a:spLocks/>
          </p:cNvSpPr>
          <p:nvPr/>
        </p:nvSpPr>
        <p:spPr bwMode="auto">
          <a:xfrm>
            <a:off x="5535613" y="37719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3" name="bk object 207"/>
          <p:cNvSpPr>
            <a:spLocks/>
          </p:cNvSpPr>
          <p:nvPr/>
        </p:nvSpPr>
        <p:spPr bwMode="auto">
          <a:xfrm>
            <a:off x="5937250" y="3763963"/>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2 w 57784"/>
              <a:gd name="T17" fmla="*/ 5835 h 57784"/>
              <a:gd name="T18" fmla="*/ 3162 w 57784"/>
              <a:gd name="T19" fmla="*/ 5710 h 57784"/>
              <a:gd name="T20" fmla="*/ 3984 w 57784"/>
              <a:gd name="T21" fmla="*/ 5176 h 57784"/>
              <a:gd name="T22" fmla="*/ 4594 w 57784"/>
              <a:gd name="T23" fmla="*/ 4273 h 57784"/>
              <a:gd name="T24" fmla="*/ 4864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4" name="bk object 208"/>
          <p:cNvSpPr>
            <a:spLocks/>
          </p:cNvSpPr>
          <p:nvPr/>
        </p:nvSpPr>
        <p:spPr bwMode="auto">
          <a:xfrm>
            <a:off x="6326188" y="37274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3 w 57784"/>
              <a:gd name="T17" fmla="*/ 5835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5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5" name="bk object 209"/>
          <p:cNvSpPr>
            <a:spLocks/>
          </p:cNvSpPr>
          <p:nvPr/>
        </p:nvSpPr>
        <p:spPr bwMode="auto">
          <a:xfrm>
            <a:off x="6700838" y="36607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6" name="bk object 210"/>
          <p:cNvSpPr>
            <a:spLocks/>
          </p:cNvSpPr>
          <p:nvPr/>
        </p:nvSpPr>
        <p:spPr bwMode="auto">
          <a:xfrm>
            <a:off x="7058025" y="35623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7" name="bk object 211"/>
          <p:cNvSpPr>
            <a:spLocks/>
          </p:cNvSpPr>
          <p:nvPr/>
        </p:nvSpPr>
        <p:spPr bwMode="auto">
          <a:xfrm>
            <a:off x="7397750" y="3433763"/>
            <a:ext cx="26988" cy="26987"/>
          </a:xfrm>
          <a:custGeom>
            <a:avLst/>
            <a:gdLst>
              <a:gd name="T0" fmla="*/ 3158 w 57784"/>
              <a:gd name="T1" fmla="*/ 0 h 57784"/>
              <a:gd name="T2" fmla="*/ 2042 w 57784"/>
              <a:gd name="T3" fmla="*/ 125 h 57784"/>
              <a:gd name="T4" fmla="*/ 1056 w 57784"/>
              <a:gd name="T5" fmla="*/ 658 h 57784"/>
              <a:gd name="T6" fmla="*/ 324 w 57784"/>
              <a:gd name="T7" fmla="*/ 1561 h 57784"/>
              <a:gd name="T8" fmla="*/ 0 w 57784"/>
              <a:gd name="T9" fmla="*/ 2677 h 57784"/>
              <a:gd name="T10" fmla="*/ 125 w 57784"/>
              <a:gd name="T11" fmla="*/ 3792 h 57784"/>
              <a:gd name="T12" fmla="*/ 658 w 57784"/>
              <a:gd name="T13" fmla="*/ 4779 h 57784"/>
              <a:gd name="T14" fmla="*/ 1560 w 57784"/>
              <a:gd name="T15" fmla="*/ 5511 h 57784"/>
              <a:gd name="T16" fmla="*/ 2677 w 57784"/>
              <a:gd name="T17" fmla="*/ 5835 h 57784"/>
              <a:gd name="T18" fmla="*/ 3792 w 57784"/>
              <a:gd name="T19" fmla="*/ 5710 h 57784"/>
              <a:gd name="T20" fmla="*/ 4779 w 57784"/>
              <a:gd name="T21" fmla="*/ 5176 h 57784"/>
              <a:gd name="T22" fmla="*/ 5511 w 57784"/>
              <a:gd name="T23" fmla="*/ 4273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8" name="bk object 212"/>
          <p:cNvSpPr>
            <a:spLocks/>
          </p:cNvSpPr>
          <p:nvPr/>
        </p:nvSpPr>
        <p:spPr bwMode="auto">
          <a:xfrm>
            <a:off x="7720013" y="32734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199" name="bk object 213"/>
          <p:cNvSpPr>
            <a:spLocks/>
          </p:cNvSpPr>
          <p:nvPr/>
        </p:nvSpPr>
        <p:spPr bwMode="auto">
          <a:xfrm>
            <a:off x="8021638" y="3079750"/>
            <a:ext cx="25400" cy="25400"/>
          </a:xfrm>
          <a:custGeom>
            <a:avLst/>
            <a:gdLst>
              <a:gd name="T0" fmla="*/ 2632 w 57784"/>
              <a:gd name="T1" fmla="*/ 0 h 57784"/>
              <a:gd name="T2" fmla="*/ 1702 w 57784"/>
              <a:gd name="T3" fmla="*/ 104 h 57784"/>
              <a:gd name="T4" fmla="*/ 880 w 57784"/>
              <a:gd name="T5" fmla="*/ 549 h 57784"/>
              <a:gd name="T6" fmla="*/ 270 w 57784"/>
              <a:gd name="T7" fmla="*/ 1301 h 57784"/>
              <a:gd name="T8" fmla="*/ 0 w 57784"/>
              <a:gd name="T9" fmla="*/ 2232 h 57784"/>
              <a:gd name="T10" fmla="*/ 104 w 57784"/>
              <a:gd name="T11" fmla="*/ 3162 h 57784"/>
              <a:gd name="T12" fmla="*/ 548 w 57784"/>
              <a:gd name="T13" fmla="*/ 3985 h 57784"/>
              <a:gd name="T14" fmla="*/ 1301 w 57784"/>
              <a:gd name="T15" fmla="*/ 4594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5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0" name="bk object 214"/>
          <p:cNvSpPr>
            <a:spLocks/>
          </p:cNvSpPr>
          <p:nvPr/>
        </p:nvSpPr>
        <p:spPr bwMode="auto">
          <a:xfrm>
            <a:off x="8301038" y="284956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1 w 57784"/>
              <a:gd name="T19" fmla="*/ 4761 h 57785"/>
              <a:gd name="T20" fmla="*/ 3984 w 57784"/>
              <a:gd name="T21" fmla="*/ 4316 h 57785"/>
              <a:gd name="T22" fmla="*/ 4594 w 57784"/>
              <a:gd name="T23" fmla="*/ 3563 h 57785"/>
              <a:gd name="T24" fmla="*/ 4864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1" name="bk object 215"/>
          <p:cNvSpPr>
            <a:spLocks/>
          </p:cNvSpPr>
          <p:nvPr/>
        </p:nvSpPr>
        <p:spPr bwMode="auto">
          <a:xfrm>
            <a:off x="8556625" y="2579688"/>
            <a:ext cx="25400" cy="26987"/>
          </a:xfrm>
          <a:custGeom>
            <a:avLst/>
            <a:gdLst>
              <a:gd name="T0" fmla="*/ 2633 w 57784"/>
              <a:gd name="T1" fmla="*/ 0 h 57785"/>
              <a:gd name="T2" fmla="*/ 1703 w 57784"/>
              <a:gd name="T3" fmla="*/ 125 h 57785"/>
              <a:gd name="T4" fmla="*/ 880 w 57784"/>
              <a:gd name="T5" fmla="*/ 658 h 57785"/>
              <a:gd name="T6" fmla="*/ 270 w 57784"/>
              <a:gd name="T7" fmla="*/ 1561 h 57785"/>
              <a:gd name="T8" fmla="*/ 0 w 57784"/>
              <a:gd name="T9" fmla="*/ 2677 h 57785"/>
              <a:gd name="T10" fmla="*/ 104 w 57784"/>
              <a:gd name="T11" fmla="*/ 3792 h 57785"/>
              <a:gd name="T12" fmla="*/ 549 w 57784"/>
              <a:gd name="T13" fmla="*/ 4779 h 57785"/>
              <a:gd name="T14" fmla="*/ 1301 w 57784"/>
              <a:gd name="T15" fmla="*/ 5511 h 57785"/>
              <a:gd name="T16" fmla="*/ 2232 w 57784"/>
              <a:gd name="T17" fmla="*/ 5835 h 57785"/>
              <a:gd name="T18" fmla="*/ 3162 w 57784"/>
              <a:gd name="T19" fmla="*/ 5710 h 57785"/>
              <a:gd name="T20" fmla="*/ 3985 w 57784"/>
              <a:gd name="T21" fmla="*/ 5176 h 57785"/>
              <a:gd name="T22" fmla="*/ 4594 w 57784"/>
              <a:gd name="T23" fmla="*/ 4274 h 57785"/>
              <a:gd name="T24" fmla="*/ 4865 w 57784"/>
              <a:gd name="T25" fmla="*/ 3158 h 57785"/>
              <a:gd name="T26" fmla="*/ 4761 w 57784"/>
              <a:gd name="T27" fmla="*/ 2042 h 57785"/>
              <a:gd name="T28" fmla="*/ 4316 w 57784"/>
              <a:gd name="T29" fmla="*/ 1055 h 57785"/>
              <a:gd name="T30" fmla="*/ 3563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2" name="bk object 216"/>
          <p:cNvSpPr>
            <a:spLocks/>
          </p:cNvSpPr>
          <p:nvPr/>
        </p:nvSpPr>
        <p:spPr bwMode="auto">
          <a:xfrm>
            <a:off x="8785225" y="2271713"/>
            <a:ext cx="25400" cy="25400"/>
          </a:xfrm>
          <a:custGeom>
            <a:avLst/>
            <a:gdLst>
              <a:gd name="T0" fmla="*/ 2633 w 57784"/>
              <a:gd name="T1" fmla="*/ 0 h 57785"/>
              <a:gd name="T2" fmla="*/ 1703 w 57784"/>
              <a:gd name="T3" fmla="*/ 104 h 57785"/>
              <a:gd name="T4" fmla="*/ 880 w 57784"/>
              <a:gd name="T5" fmla="*/ 549 h 57785"/>
              <a:gd name="T6" fmla="*/ 270 w 57784"/>
              <a:gd name="T7" fmla="*/ 1302 h 57785"/>
              <a:gd name="T8" fmla="*/ 0 w 57784"/>
              <a:gd name="T9" fmla="*/ 2232 h 57785"/>
              <a:gd name="T10" fmla="*/ 104 w 57784"/>
              <a:gd name="T11" fmla="*/ 3162 h 57785"/>
              <a:gd name="T12" fmla="*/ 549 w 57784"/>
              <a:gd name="T13" fmla="*/ 3985 h 57785"/>
              <a:gd name="T14" fmla="*/ 1302 w 57784"/>
              <a:gd name="T15" fmla="*/ 4595 h 57785"/>
              <a:gd name="T16" fmla="*/ 2232 w 57784"/>
              <a:gd name="T17" fmla="*/ 4865 h 57785"/>
              <a:gd name="T18" fmla="*/ 3162 w 57784"/>
              <a:gd name="T19" fmla="*/ 4761 h 57785"/>
              <a:gd name="T20" fmla="*/ 3984 w 57784"/>
              <a:gd name="T21" fmla="*/ 4316 h 57785"/>
              <a:gd name="T22" fmla="*/ 4594 w 57784"/>
              <a:gd name="T23" fmla="*/ 3563 h 57785"/>
              <a:gd name="T24" fmla="*/ 4865 w 57784"/>
              <a:gd name="T25" fmla="*/ 2633 h 57785"/>
              <a:gd name="T26" fmla="*/ 4761 w 57784"/>
              <a:gd name="T27" fmla="*/ 1703 h 57785"/>
              <a:gd name="T28" fmla="*/ 4316 w 57784"/>
              <a:gd name="T29" fmla="*/ 880 h 57785"/>
              <a:gd name="T30" fmla="*/ 3564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3" name="bk object 217"/>
          <p:cNvSpPr>
            <a:spLocks/>
          </p:cNvSpPr>
          <p:nvPr/>
        </p:nvSpPr>
        <p:spPr bwMode="auto">
          <a:xfrm>
            <a:off x="8990013" y="1925638"/>
            <a:ext cx="26987" cy="25400"/>
          </a:xfrm>
          <a:custGeom>
            <a:avLst/>
            <a:gdLst>
              <a:gd name="T0" fmla="*/ 3157 w 57784"/>
              <a:gd name="T1" fmla="*/ 0 h 57785"/>
              <a:gd name="T2" fmla="*/ 2042 w 57784"/>
              <a:gd name="T3" fmla="*/ 104 h 57785"/>
              <a:gd name="T4" fmla="*/ 1055 w 57784"/>
              <a:gd name="T5" fmla="*/ 549 h 57785"/>
              <a:gd name="T6" fmla="*/ 324 w 57784"/>
              <a:gd name="T7" fmla="*/ 1302 h 57785"/>
              <a:gd name="T8" fmla="*/ 0 w 57784"/>
              <a:gd name="T9" fmla="*/ 2232 h 57785"/>
              <a:gd name="T10" fmla="*/ 125 w 57784"/>
              <a:gd name="T11" fmla="*/ 3162 h 57785"/>
              <a:gd name="T12" fmla="*/ 658 w 57784"/>
              <a:gd name="T13" fmla="*/ 3985 h 57785"/>
              <a:gd name="T14" fmla="*/ 1560 w 57784"/>
              <a:gd name="T15" fmla="*/ 4595 h 57785"/>
              <a:gd name="T16" fmla="*/ 2676 w 57784"/>
              <a:gd name="T17" fmla="*/ 4865 h 57785"/>
              <a:gd name="T18" fmla="*/ 3791 w 57784"/>
              <a:gd name="T19" fmla="*/ 4761 h 57785"/>
              <a:gd name="T20" fmla="*/ 4779 w 57784"/>
              <a:gd name="T21" fmla="*/ 4316 h 57785"/>
              <a:gd name="T22" fmla="*/ 5510 w 57784"/>
              <a:gd name="T23" fmla="*/ 3563 h 57785"/>
              <a:gd name="T24" fmla="*/ 5834 w 57784"/>
              <a:gd name="T25" fmla="*/ 2633 h 57785"/>
              <a:gd name="T26" fmla="*/ 5710 w 57784"/>
              <a:gd name="T27" fmla="*/ 1703 h 57785"/>
              <a:gd name="T28" fmla="*/ 5176 w 57784"/>
              <a:gd name="T29" fmla="*/ 880 h 57785"/>
              <a:gd name="T30" fmla="*/ 4273 w 57784"/>
              <a:gd name="T31" fmla="*/ 270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4" name="bk object 218"/>
          <p:cNvSpPr>
            <a:spLocks/>
          </p:cNvSpPr>
          <p:nvPr/>
        </p:nvSpPr>
        <p:spPr bwMode="auto">
          <a:xfrm>
            <a:off x="392113" y="2312988"/>
            <a:ext cx="26987" cy="26987"/>
          </a:xfrm>
          <a:custGeom>
            <a:avLst/>
            <a:gdLst>
              <a:gd name="T0" fmla="*/ 3157 w 57784"/>
              <a:gd name="T1" fmla="*/ 0 h 57785"/>
              <a:gd name="T2" fmla="*/ 2042 w 57784"/>
              <a:gd name="T3" fmla="*/ 125 h 57785"/>
              <a:gd name="T4" fmla="*/ 1055 w 57784"/>
              <a:gd name="T5" fmla="*/ 659 h 57785"/>
              <a:gd name="T6" fmla="*/ 324 w 57784"/>
              <a:gd name="T7" fmla="*/ 1561 h 57785"/>
              <a:gd name="T8" fmla="*/ 0 w 57784"/>
              <a:gd name="T9" fmla="*/ 2677 h 57785"/>
              <a:gd name="T10" fmla="*/ 125 w 57784"/>
              <a:gd name="T11" fmla="*/ 3792 h 57785"/>
              <a:gd name="T12" fmla="*/ 658 w 57784"/>
              <a:gd name="T13" fmla="*/ 4779 h 57785"/>
              <a:gd name="T14" fmla="*/ 1560 w 57784"/>
              <a:gd name="T15" fmla="*/ 5511 h 57785"/>
              <a:gd name="T16" fmla="*/ 2676 w 57784"/>
              <a:gd name="T17" fmla="*/ 5835 h 57785"/>
              <a:gd name="T18" fmla="*/ 3791 w 57784"/>
              <a:gd name="T19" fmla="*/ 5710 h 57785"/>
              <a:gd name="T20" fmla="*/ 4779 w 57784"/>
              <a:gd name="T21" fmla="*/ 5176 h 57785"/>
              <a:gd name="T22" fmla="*/ 5510 w 57784"/>
              <a:gd name="T23" fmla="*/ 4273 h 57785"/>
              <a:gd name="T24" fmla="*/ 5834 w 57784"/>
              <a:gd name="T25" fmla="*/ 3158 h 57785"/>
              <a:gd name="T26" fmla="*/ 5710 w 57784"/>
              <a:gd name="T27" fmla="*/ 2043 h 57785"/>
              <a:gd name="T28" fmla="*/ 5176 w 57784"/>
              <a:gd name="T29" fmla="*/ 1055 h 57785"/>
              <a:gd name="T30" fmla="*/ 4273 w 57784"/>
              <a:gd name="T31" fmla="*/ 324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5" name="bk object 219"/>
          <p:cNvSpPr>
            <a:spLocks/>
          </p:cNvSpPr>
          <p:nvPr/>
        </p:nvSpPr>
        <p:spPr bwMode="auto">
          <a:xfrm>
            <a:off x="561975" y="2384425"/>
            <a:ext cx="26988" cy="25400"/>
          </a:xfrm>
          <a:custGeom>
            <a:avLst/>
            <a:gdLst>
              <a:gd name="T0" fmla="*/ 3157 w 57784"/>
              <a:gd name="T1" fmla="*/ 0 h 57785"/>
              <a:gd name="T2" fmla="*/ 2042 w 57784"/>
              <a:gd name="T3" fmla="*/ 104 h 57785"/>
              <a:gd name="T4" fmla="*/ 1056 w 57784"/>
              <a:gd name="T5" fmla="*/ 549 h 57785"/>
              <a:gd name="T6" fmla="*/ 324 w 57784"/>
              <a:gd name="T7" fmla="*/ 1301 h 57785"/>
              <a:gd name="T8" fmla="*/ 0 w 57784"/>
              <a:gd name="T9" fmla="*/ 2232 h 57785"/>
              <a:gd name="T10" fmla="*/ 124 w 57784"/>
              <a:gd name="T11" fmla="*/ 3162 h 57785"/>
              <a:gd name="T12" fmla="*/ 658 w 57784"/>
              <a:gd name="T13" fmla="*/ 3985 h 57785"/>
              <a:gd name="T14" fmla="*/ 1560 w 57784"/>
              <a:gd name="T15" fmla="*/ 4594 h 57785"/>
              <a:gd name="T16" fmla="*/ 2677 w 57784"/>
              <a:gd name="T17" fmla="*/ 4864 h 57785"/>
              <a:gd name="T18" fmla="*/ 3792 w 57784"/>
              <a:gd name="T19" fmla="*/ 4760 h 57785"/>
              <a:gd name="T20" fmla="*/ 4779 w 57784"/>
              <a:gd name="T21" fmla="*/ 4316 h 57785"/>
              <a:gd name="T22" fmla="*/ 5511 w 57784"/>
              <a:gd name="T23" fmla="*/ 3563 h 57785"/>
              <a:gd name="T24" fmla="*/ 5835 w 57784"/>
              <a:gd name="T25" fmla="*/ 2633 h 57785"/>
              <a:gd name="T26" fmla="*/ 5710 w 57784"/>
              <a:gd name="T27" fmla="*/ 1703 h 57785"/>
              <a:gd name="T28" fmla="*/ 5176 w 57784"/>
              <a:gd name="T29" fmla="*/ 880 h 57785"/>
              <a:gd name="T30" fmla="*/ 4274 w 57784"/>
              <a:gd name="T31" fmla="*/ 270 h 57785"/>
              <a:gd name="T32" fmla="*/ 3157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6" name="bk object 220"/>
          <p:cNvSpPr>
            <a:spLocks/>
          </p:cNvSpPr>
          <p:nvPr/>
        </p:nvSpPr>
        <p:spPr bwMode="auto">
          <a:xfrm>
            <a:off x="755650" y="2465388"/>
            <a:ext cx="25400" cy="26987"/>
          </a:xfrm>
          <a:custGeom>
            <a:avLst/>
            <a:gdLst>
              <a:gd name="T0" fmla="*/ 2633 w 57785"/>
              <a:gd name="T1" fmla="*/ 0 h 57785"/>
              <a:gd name="T2" fmla="*/ 1703 w 57785"/>
              <a:gd name="T3" fmla="*/ 125 h 57785"/>
              <a:gd name="T4" fmla="*/ 880 w 57785"/>
              <a:gd name="T5" fmla="*/ 658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4 w 57785"/>
              <a:gd name="T21" fmla="*/ 5176 h 57785"/>
              <a:gd name="T22" fmla="*/ 4594 w 57785"/>
              <a:gd name="T23" fmla="*/ 4274 h 57785"/>
              <a:gd name="T24" fmla="*/ 4864 w 57785"/>
              <a:gd name="T25" fmla="*/ 3158 h 57785"/>
              <a:gd name="T26" fmla="*/ 4760 w 57785"/>
              <a:gd name="T27" fmla="*/ 2042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7" name="bk object 221"/>
          <p:cNvSpPr>
            <a:spLocks/>
          </p:cNvSpPr>
          <p:nvPr/>
        </p:nvSpPr>
        <p:spPr bwMode="auto">
          <a:xfrm>
            <a:off x="968375" y="2559050"/>
            <a:ext cx="26988" cy="26988"/>
          </a:xfrm>
          <a:custGeom>
            <a:avLst/>
            <a:gdLst>
              <a:gd name="T0" fmla="*/ 3157 w 57785"/>
              <a:gd name="T1" fmla="*/ 0 h 57785"/>
              <a:gd name="T2" fmla="*/ 2043 w 57785"/>
              <a:gd name="T3" fmla="*/ 125 h 57785"/>
              <a:gd name="T4" fmla="*/ 1056 w 57785"/>
              <a:gd name="T5" fmla="*/ 659 h 57785"/>
              <a:gd name="T6" fmla="*/ 325 w 57785"/>
              <a:gd name="T7" fmla="*/ 1561 h 57785"/>
              <a:gd name="T8" fmla="*/ 0 w 57785"/>
              <a:gd name="T9" fmla="*/ 2677 h 57785"/>
              <a:gd name="T10" fmla="*/ 124 w 57785"/>
              <a:gd name="T11" fmla="*/ 3792 h 57785"/>
              <a:gd name="T12" fmla="*/ 658 w 57785"/>
              <a:gd name="T13" fmla="*/ 4779 h 57785"/>
              <a:gd name="T14" fmla="*/ 1561 w 57785"/>
              <a:gd name="T15" fmla="*/ 5511 h 57785"/>
              <a:gd name="T16" fmla="*/ 2677 w 57785"/>
              <a:gd name="T17" fmla="*/ 5835 h 57785"/>
              <a:gd name="T18" fmla="*/ 3792 w 57785"/>
              <a:gd name="T19" fmla="*/ 5711 h 57785"/>
              <a:gd name="T20" fmla="*/ 4779 w 57785"/>
              <a:gd name="T21" fmla="*/ 5177 h 57785"/>
              <a:gd name="T22" fmla="*/ 5511 w 57785"/>
              <a:gd name="T23" fmla="*/ 4274 h 57785"/>
              <a:gd name="T24" fmla="*/ 5835 w 57785"/>
              <a:gd name="T25" fmla="*/ 3158 h 57785"/>
              <a:gd name="T26" fmla="*/ 5711 w 57785"/>
              <a:gd name="T27" fmla="*/ 2043 h 57785"/>
              <a:gd name="T28" fmla="*/ 5177 w 57785"/>
              <a:gd name="T29" fmla="*/ 1056 h 57785"/>
              <a:gd name="T30" fmla="*/ 4273 w 57785"/>
              <a:gd name="T31" fmla="*/ 324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8" name="bk object 222"/>
          <p:cNvSpPr>
            <a:spLocks/>
          </p:cNvSpPr>
          <p:nvPr/>
        </p:nvSpPr>
        <p:spPr bwMode="auto">
          <a:xfrm>
            <a:off x="1203325" y="2662238"/>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4 w 57785"/>
              <a:gd name="T21" fmla="*/ 4316 h 57785"/>
              <a:gd name="T22" fmla="*/ 4594 w 57785"/>
              <a:gd name="T23" fmla="*/ 3563 h 57785"/>
              <a:gd name="T24" fmla="*/ 4864 w 57785"/>
              <a:gd name="T25" fmla="*/ 2633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09" name="bk object 223"/>
          <p:cNvSpPr>
            <a:spLocks/>
          </p:cNvSpPr>
          <p:nvPr/>
        </p:nvSpPr>
        <p:spPr bwMode="auto">
          <a:xfrm>
            <a:off x="1457325" y="277177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3 h 57785"/>
              <a:gd name="T12" fmla="*/ 659 w 57785"/>
              <a:gd name="T13" fmla="*/ 4780 h 57785"/>
              <a:gd name="T14" fmla="*/ 1561 w 57785"/>
              <a:gd name="T15" fmla="*/ 5512 h 57785"/>
              <a:gd name="T16" fmla="*/ 2678 w 57785"/>
              <a:gd name="T17" fmla="*/ 5836 h 57785"/>
              <a:gd name="T18" fmla="*/ 3793 w 57785"/>
              <a:gd name="T19" fmla="*/ 5711 h 57785"/>
              <a:gd name="T20" fmla="*/ 4780 w 57785"/>
              <a:gd name="T21" fmla="*/ 5177 h 57785"/>
              <a:gd name="T22" fmla="*/ 5512 w 57785"/>
              <a:gd name="T23" fmla="*/ 4274 h 57785"/>
              <a:gd name="T24" fmla="*/ 5836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0" name="bk object 224"/>
          <p:cNvSpPr>
            <a:spLocks/>
          </p:cNvSpPr>
          <p:nvPr/>
        </p:nvSpPr>
        <p:spPr bwMode="auto">
          <a:xfrm>
            <a:off x="1731963" y="2889250"/>
            <a:ext cx="26987" cy="26988"/>
          </a:xfrm>
          <a:custGeom>
            <a:avLst/>
            <a:gdLst>
              <a:gd name="T0" fmla="*/ 3158 w 57785"/>
              <a:gd name="T1" fmla="*/ 0 h 57785"/>
              <a:gd name="T2" fmla="*/ 2043 w 57785"/>
              <a:gd name="T3" fmla="*/ 125 h 57785"/>
              <a:gd name="T4" fmla="*/ 1055 w 57785"/>
              <a:gd name="T5" fmla="*/ 659 h 57785"/>
              <a:gd name="T6" fmla="*/ 324 w 57785"/>
              <a:gd name="T7" fmla="*/ 1561 h 57785"/>
              <a:gd name="T8" fmla="*/ 0 w 57785"/>
              <a:gd name="T9" fmla="*/ 2678 h 57785"/>
              <a:gd name="T10" fmla="*/ 124 w 57785"/>
              <a:gd name="T11" fmla="*/ 3793 h 57785"/>
              <a:gd name="T12" fmla="*/ 658 w 57785"/>
              <a:gd name="T13" fmla="*/ 4780 h 57785"/>
              <a:gd name="T14" fmla="*/ 1561 w 57785"/>
              <a:gd name="T15" fmla="*/ 5512 h 57785"/>
              <a:gd name="T16" fmla="*/ 2677 w 57785"/>
              <a:gd name="T17" fmla="*/ 5836 h 57785"/>
              <a:gd name="T18" fmla="*/ 3792 w 57785"/>
              <a:gd name="T19" fmla="*/ 5711 h 57785"/>
              <a:gd name="T20" fmla="*/ 4779 w 57785"/>
              <a:gd name="T21" fmla="*/ 5177 h 57785"/>
              <a:gd name="T22" fmla="*/ 5510 w 57785"/>
              <a:gd name="T23" fmla="*/ 4274 h 57785"/>
              <a:gd name="T24" fmla="*/ 5834 w 57785"/>
              <a:gd name="T25" fmla="*/ 3158 h 57785"/>
              <a:gd name="T26" fmla="*/ 5710 w 57785"/>
              <a:gd name="T27" fmla="*/ 2043 h 57785"/>
              <a:gd name="T28" fmla="*/ 5176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1" name="bk object 225"/>
          <p:cNvSpPr>
            <a:spLocks/>
          </p:cNvSpPr>
          <p:nvPr/>
        </p:nvSpPr>
        <p:spPr bwMode="auto">
          <a:xfrm>
            <a:off x="2027238" y="3011488"/>
            <a:ext cx="26987" cy="25400"/>
          </a:xfrm>
          <a:custGeom>
            <a:avLst/>
            <a:gdLst>
              <a:gd name="T0" fmla="*/ 3158 w 57785"/>
              <a:gd name="T1" fmla="*/ 0 h 57784"/>
              <a:gd name="T2" fmla="*/ 2042 w 57785"/>
              <a:gd name="T3" fmla="*/ 104 h 57784"/>
              <a:gd name="T4" fmla="*/ 1055 w 57785"/>
              <a:gd name="T5" fmla="*/ 549 h 57784"/>
              <a:gd name="T6" fmla="*/ 324 w 57785"/>
              <a:gd name="T7" fmla="*/ 1302 h 57784"/>
              <a:gd name="T8" fmla="*/ 0 w 57785"/>
              <a:gd name="T9" fmla="*/ 2233 h 57784"/>
              <a:gd name="T10" fmla="*/ 125 w 57785"/>
              <a:gd name="T11" fmla="*/ 3162 h 57784"/>
              <a:gd name="T12" fmla="*/ 658 w 57785"/>
              <a:gd name="T13" fmla="*/ 3985 h 57784"/>
              <a:gd name="T14" fmla="*/ 1561 w 57785"/>
              <a:gd name="T15" fmla="*/ 4595 h 57784"/>
              <a:gd name="T16" fmla="*/ 2677 w 57785"/>
              <a:gd name="T17" fmla="*/ 4865 h 57784"/>
              <a:gd name="T18" fmla="*/ 3792 w 57785"/>
              <a:gd name="T19" fmla="*/ 4761 h 57784"/>
              <a:gd name="T20" fmla="*/ 4779 w 57785"/>
              <a:gd name="T21" fmla="*/ 4316 h 57784"/>
              <a:gd name="T22" fmla="*/ 5510 w 57785"/>
              <a:gd name="T23" fmla="*/ 3564 h 57784"/>
              <a:gd name="T24" fmla="*/ 5834 w 57785"/>
              <a:gd name="T25" fmla="*/ 2633 h 57784"/>
              <a:gd name="T26" fmla="*/ 5710 w 57785"/>
              <a:gd name="T27" fmla="*/ 1703 h 57784"/>
              <a:gd name="T28" fmla="*/ 5176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2" name="bk object 226"/>
          <p:cNvSpPr>
            <a:spLocks/>
          </p:cNvSpPr>
          <p:nvPr/>
        </p:nvSpPr>
        <p:spPr bwMode="auto">
          <a:xfrm>
            <a:off x="2343150" y="3135313"/>
            <a:ext cx="26988" cy="26987"/>
          </a:xfrm>
          <a:custGeom>
            <a:avLst/>
            <a:gdLst>
              <a:gd name="T0" fmla="*/ 3158 w 57785"/>
              <a:gd name="T1" fmla="*/ 0 h 57784"/>
              <a:gd name="T2" fmla="*/ 2042 w 57785"/>
              <a:gd name="T3" fmla="*/ 125 h 57784"/>
              <a:gd name="T4" fmla="*/ 1056 w 57785"/>
              <a:gd name="T5" fmla="*/ 658 h 57784"/>
              <a:gd name="T6" fmla="*/ 324 w 57785"/>
              <a:gd name="T7" fmla="*/ 1560 h 57784"/>
              <a:gd name="T8" fmla="*/ 0 w 57785"/>
              <a:gd name="T9" fmla="*/ 2676 h 57784"/>
              <a:gd name="T10" fmla="*/ 125 w 57785"/>
              <a:gd name="T11" fmla="*/ 3791 h 57784"/>
              <a:gd name="T12" fmla="*/ 659 w 57785"/>
              <a:gd name="T13" fmla="*/ 4779 h 57784"/>
              <a:gd name="T14" fmla="*/ 1561 w 57785"/>
              <a:gd name="T15" fmla="*/ 5510 h 57784"/>
              <a:gd name="T16" fmla="*/ 2678 w 57785"/>
              <a:gd name="T17" fmla="*/ 5835 h 57784"/>
              <a:gd name="T18" fmla="*/ 3792 w 57785"/>
              <a:gd name="T19" fmla="*/ 5710 h 57784"/>
              <a:gd name="T20" fmla="*/ 4779 w 57785"/>
              <a:gd name="T21" fmla="*/ 5176 h 57784"/>
              <a:gd name="T22" fmla="*/ 5510 w 57785"/>
              <a:gd name="T23" fmla="*/ 4273 h 57784"/>
              <a:gd name="T24" fmla="*/ 5834 w 57785"/>
              <a:gd name="T25" fmla="*/ 3157 h 57784"/>
              <a:gd name="T26" fmla="*/ 5711 w 57785"/>
              <a:gd name="T27" fmla="*/ 2042 h 57784"/>
              <a:gd name="T28" fmla="*/ 5177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3" name="bk object 227"/>
          <p:cNvSpPr>
            <a:spLocks/>
          </p:cNvSpPr>
          <p:nvPr/>
        </p:nvSpPr>
        <p:spPr bwMode="auto">
          <a:xfrm>
            <a:off x="2678113" y="3259138"/>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3 h 57784"/>
              <a:gd name="T12" fmla="*/ 549 w 57785"/>
              <a:gd name="T13" fmla="*/ 4780 h 57784"/>
              <a:gd name="T14" fmla="*/ 1302 w 57785"/>
              <a:gd name="T15" fmla="*/ 5511 h 57784"/>
              <a:gd name="T16" fmla="*/ 2232 w 57785"/>
              <a:gd name="T17" fmla="*/ 5835 h 57784"/>
              <a:gd name="T18" fmla="*/ 3162 w 57785"/>
              <a:gd name="T19" fmla="*/ 5710 h 57784"/>
              <a:gd name="T20" fmla="*/ 3984 w 57785"/>
              <a:gd name="T21" fmla="*/ 5177 h 57784"/>
              <a:gd name="T22" fmla="*/ 4594 w 57785"/>
              <a:gd name="T23" fmla="*/ 4274 h 57784"/>
              <a:gd name="T24" fmla="*/ 4864 w 57785"/>
              <a:gd name="T25" fmla="*/ 3158 h 57784"/>
              <a:gd name="T26" fmla="*/ 4760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4" name="bk object 228"/>
          <p:cNvSpPr>
            <a:spLocks/>
          </p:cNvSpPr>
          <p:nvPr/>
        </p:nvSpPr>
        <p:spPr bwMode="auto">
          <a:xfrm>
            <a:off x="3032125" y="33813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5" name="bk object 229"/>
          <p:cNvSpPr>
            <a:spLocks/>
          </p:cNvSpPr>
          <p:nvPr/>
        </p:nvSpPr>
        <p:spPr bwMode="auto">
          <a:xfrm>
            <a:off x="3402013" y="3497263"/>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0 w 57784"/>
              <a:gd name="T23" fmla="*/ 4274 h 57784"/>
              <a:gd name="T24" fmla="*/ 5834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6" name="bk object 230"/>
          <p:cNvSpPr>
            <a:spLocks/>
          </p:cNvSpPr>
          <p:nvPr/>
        </p:nvSpPr>
        <p:spPr bwMode="auto">
          <a:xfrm>
            <a:off x="3787775" y="3605213"/>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8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7" name="bk object 231"/>
          <p:cNvSpPr>
            <a:spLocks/>
          </p:cNvSpPr>
          <p:nvPr/>
        </p:nvSpPr>
        <p:spPr bwMode="auto">
          <a:xfrm>
            <a:off x="4186238" y="3702050"/>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2 w 57784"/>
              <a:gd name="T19" fmla="*/ 4761 h 57784"/>
              <a:gd name="T20" fmla="*/ 4779 w 57784"/>
              <a:gd name="T21" fmla="*/ 4315 h 57784"/>
              <a:gd name="T22" fmla="*/ 5510 w 57784"/>
              <a:gd name="T23" fmla="*/ 3562 h 57784"/>
              <a:gd name="T24" fmla="*/ 5834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8" name="bk object 232"/>
          <p:cNvSpPr>
            <a:spLocks/>
          </p:cNvSpPr>
          <p:nvPr/>
        </p:nvSpPr>
        <p:spPr bwMode="auto">
          <a:xfrm>
            <a:off x="4592638" y="3781425"/>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5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19" name="bk object 233"/>
          <p:cNvSpPr>
            <a:spLocks/>
          </p:cNvSpPr>
          <p:nvPr/>
        </p:nvSpPr>
        <p:spPr bwMode="auto">
          <a:xfrm>
            <a:off x="4999038" y="3840163"/>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3 w 57784"/>
              <a:gd name="T19" fmla="*/ 4761 h 57784"/>
              <a:gd name="T20" fmla="*/ 4780 w 57784"/>
              <a:gd name="T21" fmla="*/ 4316 h 57784"/>
              <a:gd name="T22" fmla="*/ 5511 w 57784"/>
              <a:gd name="T23" fmla="*/ 3562 h 57784"/>
              <a:gd name="T24" fmla="*/ 5835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0" name="bk object 234"/>
          <p:cNvSpPr>
            <a:spLocks/>
          </p:cNvSpPr>
          <p:nvPr/>
        </p:nvSpPr>
        <p:spPr bwMode="auto">
          <a:xfrm>
            <a:off x="5405438" y="3875088"/>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5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1" name="bk object 235"/>
          <p:cNvSpPr>
            <a:spLocks/>
          </p:cNvSpPr>
          <p:nvPr/>
        </p:nvSpPr>
        <p:spPr bwMode="auto">
          <a:xfrm>
            <a:off x="5803900" y="3883025"/>
            <a:ext cx="26988" cy="26988"/>
          </a:xfrm>
          <a:custGeom>
            <a:avLst/>
            <a:gdLst>
              <a:gd name="T0" fmla="*/ 3158 w 57784"/>
              <a:gd name="T1" fmla="*/ 0 h 57784"/>
              <a:gd name="T2" fmla="*/ 2043 w 57784"/>
              <a:gd name="T3" fmla="*/ 125 h 57784"/>
              <a:gd name="T4" fmla="*/ 1056 w 57784"/>
              <a:gd name="T5" fmla="*/ 659 h 57784"/>
              <a:gd name="T6" fmla="*/ 325 w 57784"/>
              <a:gd name="T7" fmla="*/ 1561 h 57784"/>
              <a:gd name="T8" fmla="*/ 0 w 57784"/>
              <a:gd name="T9" fmla="*/ 2678 h 57784"/>
              <a:gd name="T10" fmla="*/ 124 w 57784"/>
              <a:gd name="T11" fmla="*/ 3793 h 57784"/>
              <a:gd name="T12" fmla="*/ 658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2" name="bk object 236"/>
          <p:cNvSpPr>
            <a:spLocks/>
          </p:cNvSpPr>
          <p:nvPr/>
        </p:nvSpPr>
        <p:spPr bwMode="auto">
          <a:xfrm>
            <a:off x="6194425" y="38639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1 w 57784"/>
              <a:gd name="T15" fmla="*/ 4595 h 57784"/>
              <a:gd name="T16" fmla="*/ 2232 w 57784"/>
              <a:gd name="T17" fmla="*/ 4865 h 57784"/>
              <a:gd name="T18" fmla="*/ 3162 w 57784"/>
              <a:gd name="T19" fmla="*/ 4761 h 57784"/>
              <a:gd name="T20" fmla="*/ 3985 w 57784"/>
              <a:gd name="T21" fmla="*/ 4316 h 57784"/>
              <a:gd name="T22" fmla="*/ 4594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3" name="bk object 237"/>
          <p:cNvSpPr>
            <a:spLocks/>
          </p:cNvSpPr>
          <p:nvPr/>
        </p:nvSpPr>
        <p:spPr bwMode="auto">
          <a:xfrm>
            <a:off x="6572250" y="38163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4" name="bk object 238"/>
          <p:cNvSpPr>
            <a:spLocks/>
          </p:cNvSpPr>
          <p:nvPr/>
        </p:nvSpPr>
        <p:spPr bwMode="auto">
          <a:xfrm>
            <a:off x="6935788" y="3740150"/>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5" name="bk object 239"/>
          <p:cNvSpPr>
            <a:spLocks/>
          </p:cNvSpPr>
          <p:nvPr/>
        </p:nvSpPr>
        <p:spPr bwMode="auto">
          <a:xfrm>
            <a:off x="7286625" y="3635375"/>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4 h 57784"/>
              <a:gd name="T18" fmla="*/ 3162 w 57784"/>
              <a:gd name="T19" fmla="*/ 4760 h 57784"/>
              <a:gd name="T20" fmla="*/ 3984 w 57784"/>
              <a:gd name="T21" fmla="*/ 4315 h 57784"/>
              <a:gd name="T22" fmla="*/ 4594 w 57784"/>
              <a:gd name="T23" fmla="*/ 3562 h 57784"/>
              <a:gd name="T24" fmla="*/ 4864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6" name="bk object 240"/>
          <p:cNvSpPr>
            <a:spLocks/>
          </p:cNvSpPr>
          <p:nvPr/>
        </p:nvSpPr>
        <p:spPr bwMode="auto">
          <a:xfrm>
            <a:off x="7620000" y="350043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7" name="bk object 241"/>
          <p:cNvSpPr>
            <a:spLocks/>
          </p:cNvSpPr>
          <p:nvPr/>
        </p:nvSpPr>
        <p:spPr bwMode="auto">
          <a:xfrm>
            <a:off x="7939088" y="33337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3 w 57784"/>
              <a:gd name="T17" fmla="*/ 5835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5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8" name="bk object 242"/>
          <p:cNvSpPr>
            <a:spLocks/>
          </p:cNvSpPr>
          <p:nvPr/>
        </p:nvSpPr>
        <p:spPr bwMode="auto">
          <a:xfrm>
            <a:off x="8239125" y="31353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4 w 57784"/>
              <a:gd name="T11" fmla="*/ 3162 h 57784"/>
              <a:gd name="T12" fmla="*/ 658 w 57784"/>
              <a:gd name="T13" fmla="*/ 3985 h 57784"/>
              <a:gd name="T14" fmla="*/ 1560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29" name="bk object 243"/>
          <p:cNvSpPr>
            <a:spLocks/>
          </p:cNvSpPr>
          <p:nvPr/>
        </p:nvSpPr>
        <p:spPr bwMode="auto">
          <a:xfrm>
            <a:off x="8520113" y="2898775"/>
            <a:ext cx="25400" cy="25400"/>
          </a:xfrm>
          <a:custGeom>
            <a:avLst/>
            <a:gdLst>
              <a:gd name="T0" fmla="*/ 2633 w 57784"/>
              <a:gd name="T1" fmla="*/ 0 h 57785"/>
              <a:gd name="T2" fmla="*/ 1703 w 57784"/>
              <a:gd name="T3" fmla="*/ 104 h 57785"/>
              <a:gd name="T4" fmla="*/ 880 w 57784"/>
              <a:gd name="T5" fmla="*/ 549 h 57785"/>
              <a:gd name="T6" fmla="*/ 270 w 57784"/>
              <a:gd name="T7" fmla="*/ 1301 h 57785"/>
              <a:gd name="T8" fmla="*/ 0 w 57784"/>
              <a:gd name="T9" fmla="*/ 2231 h 57785"/>
              <a:gd name="T10" fmla="*/ 104 w 57784"/>
              <a:gd name="T11" fmla="*/ 3161 h 57785"/>
              <a:gd name="T12" fmla="*/ 549 w 57784"/>
              <a:gd name="T13" fmla="*/ 3984 h 57785"/>
              <a:gd name="T14" fmla="*/ 1302 w 57784"/>
              <a:gd name="T15" fmla="*/ 4594 h 57785"/>
              <a:gd name="T16" fmla="*/ 2232 w 57784"/>
              <a:gd name="T17" fmla="*/ 4864 h 57785"/>
              <a:gd name="T18" fmla="*/ 3161 w 57784"/>
              <a:gd name="T19" fmla="*/ 4760 h 57785"/>
              <a:gd name="T20" fmla="*/ 3984 w 57784"/>
              <a:gd name="T21" fmla="*/ 4315 h 57785"/>
              <a:gd name="T22" fmla="*/ 4594 w 57784"/>
              <a:gd name="T23" fmla="*/ 3562 h 57785"/>
              <a:gd name="T24" fmla="*/ 4864 w 57784"/>
              <a:gd name="T25" fmla="*/ 2632 h 57785"/>
              <a:gd name="T26" fmla="*/ 4761 w 57784"/>
              <a:gd name="T27" fmla="*/ 1703 h 57785"/>
              <a:gd name="T28" fmla="*/ 4316 w 57784"/>
              <a:gd name="T29" fmla="*/ 880 h 57785"/>
              <a:gd name="T30" fmla="*/ 3563 w 57784"/>
              <a:gd name="T31" fmla="*/ 270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0" name="bk object 244"/>
          <p:cNvSpPr>
            <a:spLocks/>
          </p:cNvSpPr>
          <p:nvPr/>
        </p:nvSpPr>
        <p:spPr bwMode="auto">
          <a:xfrm>
            <a:off x="8775700" y="2622550"/>
            <a:ext cx="26988" cy="25400"/>
          </a:xfrm>
          <a:custGeom>
            <a:avLst/>
            <a:gdLst>
              <a:gd name="T0" fmla="*/ 3158 w 57784"/>
              <a:gd name="T1" fmla="*/ 0 h 57785"/>
              <a:gd name="T2" fmla="*/ 2043 w 57784"/>
              <a:gd name="T3" fmla="*/ 104 h 57785"/>
              <a:gd name="T4" fmla="*/ 1056 w 57784"/>
              <a:gd name="T5" fmla="*/ 549 h 57785"/>
              <a:gd name="T6" fmla="*/ 324 w 57784"/>
              <a:gd name="T7" fmla="*/ 1302 h 57785"/>
              <a:gd name="T8" fmla="*/ 0 w 57784"/>
              <a:gd name="T9" fmla="*/ 2232 h 57785"/>
              <a:gd name="T10" fmla="*/ 125 w 57784"/>
              <a:gd name="T11" fmla="*/ 3162 h 57785"/>
              <a:gd name="T12" fmla="*/ 659 w 57784"/>
              <a:gd name="T13" fmla="*/ 3985 h 57785"/>
              <a:gd name="T14" fmla="*/ 1561 w 57784"/>
              <a:gd name="T15" fmla="*/ 4595 h 57785"/>
              <a:gd name="T16" fmla="*/ 2678 w 57784"/>
              <a:gd name="T17" fmla="*/ 4865 h 57785"/>
              <a:gd name="T18" fmla="*/ 3793 w 57784"/>
              <a:gd name="T19" fmla="*/ 4761 h 57785"/>
              <a:gd name="T20" fmla="*/ 4780 w 57784"/>
              <a:gd name="T21" fmla="*/ 4316 h 57785"/>
              <a:gd name="T22" fmla="*/ 5512 w 57784"/>
              <a:gd name="T23" fmla="*/ 3563 h 57785"/>
              <a:gd name="T24" fmla="*/ 5836 w 57784"/>
              <a:gd name="T25" fmla="*/ 2633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1" name="bk object 245"/>
          <p:cNvSpPr>
            <a:spLocks/>
          </p:cNvSpPr>
          <p:nvPr/>
        </p:nvSpPr>
        <p:spPr bwMode="auto">
          <a:xfrm>
            <a:off x="9007475" y="2305050"/>
            <a:ext cx="26988" cy="25400"/>
          </a:xfrm>
          <a:custGeom>
            <a:avLst/>
            <a:gdLst>
              <a:gd name="T0" fmla="*/ 3158 w 57784"/>
              <a:gd name="T1" fmla="*/ 0 h 57785"/>
              <a:gd name="T2" fmla="*/ 2042 w 57784"/>
              <a:gd name="T3" fmla="*/ 104 h 57785"/>
              <a:gd name="T4" fmla="*/ 1056 w 57784"/>
              <a:gd name="T5" fmla="*/ 549 h 57785"/>
              <a:gd name="T6" fmla="*/ 324 w 57784"/>
              <a:gd name="T7" fmla="*/ 1301 h 57785"/>
              <a:gd name="T8" fmla="*/ 0 w 57784"/>
              <a:gd name="T9" fmla="*/ 2231 h 57785"/>
              <a:gd name="T10" fmla="*/ 124 w 57784"/>
              <a:gd name="T11" fmla="*/ 3161 h 57785"/>
              <a:gd name="T12" fmla="*/ 658 w 57784"/>
              <a:gd name="T13" fmla="*/ 3984 h 57785"/>
              <a:gd name="T14" fmla="*/ 1560 w 57784"/>
              <a:gd name="T15" fmla="*/ 4594 h 57785"/>
              <a:gd name="T16" fmla="*/ 2677 w 57784"/>
              <a:gd name="T17" fmla="*/ 4864 h 57785"/>
              <a:gd name="T18" fmla="*/ 3792 w 57784"/>
              <a:gd name="T19" fmla="*/ 4760 h 57785"/>
              <a:gd name="T20" fmla="*/ 4779 w 57784"/>
              <a:gd name="T21" fmla="*/ 4315 h 57785"/>
              <a:gd name="T22" fmla="*/ 5511 w 57784"/>
              <a:gd name="T23" fmla="*/ 3562 h 57785"/>
              <a:gd name="T24" fmla="*/ 5835 w 57784"/>
              <a:gd name="T25" fmla="*/ 2632 h 57785"/>
              <a:gd name="T26" fmla="*/ 5711 w 57784"/>
              <a:gd name="T27" fmla="*/ 1703 h 57785"/>
              <a:gd name="T28" fmla="*/ 5177 w 57784"/>
              <a:gd name="T29" fmla="*/ 880 h 57785"/>
              <a:gd name="T30" fmla="*/ 4274 w 57784"/>
              <a:gd name="T31" fmla="*/ 270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2" name="bk object 246"/>
          <p:cNvSpPr>
            <a:spLocks/>
          </p:cNvSpPr>
          <p:nvPr/>
        </p:nvSpPr>
        <p:spPr bwMode="auto">
          <a:xfrm>
            <a:off x="700088" y="2498725"/>
            <a:ext cx="26987" cy="26988"/>
          </a:xfrm>
          <a:custGeom>
            <a:avLst/>
            <a:gdLst>
              <a:gd name="T0" fmla="*/ 3158 w 57784"/>
              <a:gd name="T1" fmla="*/ 0 h 57785"/>
              <a:gd name="T2" fmla="*/ 2042 w 57784"/>
              <a:gd name="T3" fmla="*/ 125 h 57785"/>
              <a:gd name="T4" fmla="*/ 1055 w 57784"/>
              <a:gd name="T5" fmla="*/ 659 h 57785"/>
              <a:gd name="T6" fmla="*/ 324 w 57784"/>
              <a:gd name="T7" fmla="*/ 1561 h 57785"/>
              <a:gd name="T8" fmla="*/ 0 w 57784"/>
              <a:gd name="T9" fmla="*/ 2678 h 57785"/>
              <a:gd name="T10" fmla="*/ 125 w 57784"/>
              <a:gd name="T11" fmla="*/ 3792 h 57785"/>
              <a:gd name="T12" fmla="*/ 659 w 57784"/>
              <a:gd name="T13" fmla="*/ 4780 h 57785"/>
              <a:gd name="T14" fmla="*/ 1561 w 57784"/>
              <a:gd name="T15" fmla="*/ 5511 h 57785"/>
              <a:gd name="T16" fmla="*/ 2677 w 57784"/>
              <a:gd name="T17" fmla="*/ 5835 h 57785"/>
              <a:gd name="T18" fmla="*/ 3793 w 57784"/>
              <a:gd name="T19" fmla="*/ 5711 h 57785"/>
              <a:gd name="T20" fmla="*/ 4780 w 57784"/>
              <a:gd name="T21" fmla="*/ 5177 h 57785"/>
              <a:gd name="T22" fmla="*/ 5511 w 57784"/>
              <a:gd name="T23" fmla="*/ 4274 h 57785"/>
              <a:gd name="T24" fmla="*/ 5835 w 57784"/>
              <a:gd name="T25" fmla="*/ 3158 h 57785"/>
              <a:gd name="T26" fmla="*/ 5710 w 57784"/>
              <a:gd name="T27" fmla="*/ 2043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3" name="bk object 247"/>
          <p:cNvSpPr>
            <a:spLocks/>
          </p:cNvSpPr>
          <p:nvPr/>
        </p:nvSpPr>
        <p:spPr bwMode="auto">
          <a:xfrm>
            <a:off x="869950" y="2571750"/>
            <a:ext cx="25400" cy="25400"/>
          </a:xfrm>
          <a:custGeom>
            <a:avLst/>
            <a:gdLst>
              <a:gd name="T0" fmla="*/ 2633 w 57785"/>
              <a:gd name="T1" fmla="*/ 0 h 57785"/>
              <a:gd name="T2" fmla="*/ 1703 w 57785"/>
              <a:gd name="T3" fmla="*/ 104 h 57785"/>
              <a:gd name="T4" fmla="*/ 880 w 57785"/>
              <a:gd name="T5" fmla="*/ 549 h 57785"/>
              <a:gd name="T6" fmla="*/ 270 w 57785"/>
              <a:gd name="T7" fmla="*/ 1301 h 57785"/>
              <a:gd name="T8" fmla="*/ 0 w 57785"/>
              <a:gd name="T9" fmla="*/ 2231 h 57785"/>
              <a:gd name="T10" fmla="*/ 104 w 57785"/>
              <a:gd name="T11" fmla="*/ 3161 h 57785"/>
              <a:gd name="T12" fmla="*/ 549 w 57785"/>
              <a:gd name="T13" fmla="*/ 3984 h 57785"/>
              <a:gd name="T14" fmla="*/ 1302 w 57785"/>
              <a:gd name="T15" fmla="*/ 4594 h 57785"/>
              <a:gd name="T16" fmla="*/ 2232 w 57785"/>
              <a:gd name="T17" fmla="*/ 4864 h 57785"/>
              <a:gd name="T18" fmla="*/ 3162 w 57785"/>
              <a:gd name="T19" fmla="*/ 4760 h 57785"/>
              <a:gd name="T20" fmla="*/ 3984 w 57785"/>
              <a:gd name="T21" fmla="*/ 4316 h 57785"/>
              <a:gd name="T22" fmla="*/ 4594 w 57785"/>
              <a:gd name="T23" fmla="*/ 3562 h 57785"/>
              <a:gd name="T24" fmla="*/ 4864 w 57785"/>
              <a:gd name="T25" fmla="*/ 2632 h 57785"/>
              <a:gd name="T26" fmla="*/ 4761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4" name="bk object 248"/>
          <p:cNvSpPr>
            <a:spLocks/>
          </p:cNvSpPr>
          <p:nvPr/>
        </p:nvSpPr>
        <p:spPr bwMode="auto">
          <a:xfrm>
            <a:off x="1060450" y="2655888"/>
            <a:ext cx="26988" cy="25400"/>
          </a:xfrm>
          <a:custGeom>
            <a:avLst/>
            <a:gdLst>
              <a:gd name="T0" fmla="*/ 3158 w 57785"/>
              <a:gd name="T1" fmla="*/ 0 h 57785"/>
              <a:gd name="T2" fmla="*/ 2043 w 57785"/>
              <a:gd name="T3" fmla="*/ 104 h 57785"/>
              <a:gd name="T4" fmla="*/ 1056 w 57785"/>
              <a:gd name="T5" fmla="*/ 549 h 57785"/>
              <a:gd name="T6" fmla="*/ 324 w 57785"/>
              <a:gd name="T7" fmla="*/ 1302 h 57785"/>
              <a:gd name="T8" fmla="*/ 0 w 57785"/>
              <a:gd name="T9" fmla="*/ 2232 h 57785"/>
              <a:gd name="T10" fmla="*/ 124 w 57785"/>
              <a:gd name="T11" fmla="*/ 3162 h 57785"/>
              <a:gd name="T12" fmla="*/ 658 w 57785"/>
              <a:gd name="T13" fmla="*/ 3985 h 57785"/>
              <a:gd name="T14" fmla="*/ 1562 w 57785"/>
              <a:gd name="T15" fmla="*/ 4595 h 57785"/>
              <a:gd name="T16" fmla="*/ 2678 w 57785"/>
              <a:gd name="T17" fmla="*/ 4865 h 57785"/>
              <a:gd name="T18" fmla="*/ 3792 w 57785"/>
              <a:gd name="T19" fmla="*/ 4761 h 57785"/>
              <a:gd name="T20" fmla="*/ 4779 w 57785"/>
              <a:gd name="T21" fmla="*/ 4316 h 57785"/>
              <a:gd name="T22" fmla="*/ 5511 w 57785"/>
              <a:gd name="T23" fmla="*/ 3563 h 57785"/>
              <a:gd name="T24" fmla="*/ 5834 w 57785"/>
              <a:gd name="T25" fmla="*/ 2633 h 57785"/>
              <a:gd name="T26" fmla="*/ 5710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5" name="bk object 249"/>
          <p:cNvSpPr>
            <a:spLocks/>
          </p:cNvSpPr>
          <p:nvPr/>
        </p:nvSpPr>
        <p:spPr bwMode="auto">
          <a:xfrm>
            <a:off x="1274763" y="2749550"/>
            <a:ext cx="25400" cy="26988"/>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8 h 57785"/>
              <a:gd name="T10" fmla="*/ 104 w 57785"/>
              <a:gd name="T11" fmla="*/ 3793 h 57785"/>
              <a:gd name="T12" fmla="*/ 549 w 57785"/>
              <a:gd name="T13" fmla="*/ 4780 h 57785"/>
              <a:gd name="T14" fmla="*/ 1302 w 57785"/>
              <a:gd name="T15" fmla="*/ 5512 h 57785"/>
              <a:gd name="T16" fmla="*/ 2232 w 57785"/>
              <a:gd name="T17" fmla="*/ 5836 h 57785"/>
              <a:gd name="T18" fmla="*/ 3162 w 57785"/>
              <a:gd name="T19" fmla="*/ 5711 h 57785"/>
              <a:gd name="T20" fmla="*/ 3985 w 57785"/>
              <a:gd name="T21" fmla="*/ 5177 h 57785"/>
              <a:gd name="T22" fmla="*/ 4595 w 57785"/>
              <a:gd name="T23" fmla="*/ 4274 h 57785"/>
              <a:gd name="T24" fmla="*/ 4865 w 57785"/>
              <a:gd name="T25" fmla="*/ 3158 h 57785"/>
              <a:gd name="T26" fmla="*/ 4761 w 57785"/>
              <a:gd name="T27" fmla="*/ 2042 h 57785"/>
              <a:gd name="T28" fmla="*/ 4316 w 57785"/>
              <a:gd name="T29" fmla="*/ 1056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6" name="bk object 250"/>
          <p:cNvSpPr>
            <a:spLocks/>
          </p:cNvSpPr>
          <p:nvPr/>
        </p:nvSpPr>
        <p:spPr bwMode="auto">
          <a:xfrm>
            <a:off x="1509713" y="2852738"/>
            <a:ext cx="25400" cy="26987"/>
          </a:xfrm>
          <a:custGeom>
            <a:avLst/>
            <a:gdLst>
              <a:gd name="T0" fmla="*/ 2633 w 57785"/>
              <a:gd name="T1" fmla="*/ 0 h 57785"/>
              <a:gd name="T2" fmla="*/ 1703 w 57785"/>
              <a:gd name="T3" fmla="*/ 125 h 57785"/>
              <a:gd name="T4" fmla="*/ 880 w 57785"/>
              <a:gd name="T5" fmla="*/ 659 h 57785"/>
              <a:gd name="T6" fmla="*/ 270 w 57785"/>
              <a:gd name="T7" fmla="*/ 1561 h 57785"/>
              <a:gd name="T8" fmla="*/ 0 w 57785"/>
              <a:gd name="T9" fmla="*/ 2677 h 57785"/>
              <a:gd name="T10" fmla="*/ 104 w 57785"/>
              <a:gd name="T11" fmla="*/ 3792 h 57785"/>
              <a:gd name="T12" fmla="*/ 549 w 57785"/>
              <a:gd name="T13" fmla="*/ 4779 h 57785"/>
              <a:gd name="T14" fmla="*/ 1302 w 57785"/>
              <a:gd name="T15" fmla="*/ 5511 h 57785"/>
              <a:gd name="T16" fmla="*/ 2232 w 57785"/>
              <a:gd name="T17" fmla="*/ 5835 h 57785"/>
              <a:gd name="T18" fmla="*/ 3162 w 57785"/>
              <a:gd name="T19" fmla="*/ 5710 h 57785"/>
              <a:gd name="T20" fmla="*/ 3985 w 57785"/>
              <a:gd name="T21" fmla="*/ 5176 h 57785"/>
              <a:gd name="T22" fmla="*/ 4595 w 57785"/>
              <a:gd name="T23" fmla="*/ 4273 h 57785"/>
              <a:gd name="T24" fmla="*/ 4865 w 57785"/>
              <a:gd name="T25" fmla="*/ 3158 h 57785"/>
              <a:gd name="T26" fmla="*/ 4761 w 57785"/>
              <a:gd name="T27" fmla="*/ 2043 h 57785"/>
              <a:gd name="T28" fmla="*/ 4316 w 57785"/>
              <a:gd name="T29" fmla="*/ 1055 h 57785"/>
              <a:gd name="T30" fmla="*/ 3563 w 57785"/>
              <a:gd name="T31" fmla="*/ 324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7" name="bk object 251"/>
          <p:cNvSpPr>
            <a:spLocks/>
          </p:cNvSpPr>
          <p:nvPr/>
        </p:nvSpPr>
        <p:spPr bwMode="auto">
          <a:xfrm>
            <a:off x="1765300" y="2963863"/>
            <a:ext cx="25400" cy="26987"/>
          </a:xfrm>
          <a:custGeom>
            <a:avLst/>
            <a:gdLst>
              <a:gd name="T0" fmla="*/ 2632 w 57785"/>
              <a:gd name="T1" fmla="*/ 0 h 57784"/>
              <a:gd name="T2" fmla="*/ 1702 w 57785"/>
              <a:gd name="T3" fmla="*/ 125 h 57784"/>
              <a:gd name="T4" fmla="*/ 880 w 57785"/>
              <a:gd name="T5" fmla="*/ 658 h 57784"/>
              <a:gd name="T6" fmla="*/ 270 w 57785"/>
              <a:gd name="T7" fmla="*/ 1560 h 57784"/>
              <a:gd name="T8" fmla="*/ 0 w 57785"/>
              <a:gd name="T9" fmla="*/ 2676 h 57784"/>
              <a:gd name="T10" fmla="*/ 104 w 57785"/>
              <a:gd name="T11" fmla="*/ 3791 h 57784"/>
              <a:gd name="T12" fmla="*/ 548 w 57785"/>
              <a:gd name="T13" fmla="*/ 4779 h 57784"/>
              <a:gd name="T14" fmla="*/ 1301 w 57785"/>
              <a:gd name="T15" fmla="*/ 5510 h 57784"/>
              <a:gd name="T16" fmla="*/ 2231 w 57785"/>
              <a:gd name="T17" fmla="*/ 5835 h 57784"/>
              <a:gd name="T18" fmla="*/ 3161 w 57785"/>
              <a:gd name="T19" fmla="*/ 5710 h 57784"/>
              <a:gd name="T20" fmla="*/ 3984 w 57785"/>
              <a:gd name="T21" fmla="*/ 5177 h 57784"/>
              <a:gd name="T22" fmla="*/ 4594 w 57785"/>
              <a:gd name="T23" fmla="*/ 4273 h 57784"/>
              <a:gd name="T24" fmla="*/ 4864 w 57785"/>
              <a:gd name="T25" fmla="*/ 3157 h 57784"/>
              <a:gd name="T26" fmla="*/ 4760 w 57785"/>
              <a:gd name="T27" fmla="*/ 2042 h 57784"/>
              <a:gd name="T28" fmla="*/ 4315 w 57785"/>
              <a:gd name="T29" fmla="*/ 1055 h 57784"/>
              <a:gd name="T30" fmla="*/ 3562 w 57785"/>
              <a:gd name="T31" fmla="*/ 324 h 57784"/>
              <a:gd name="T32" fmla="*/ 2632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8" name="bk object 252"/>
          <p:cNvSpPr>
            <a:spLocks/>
          </p:cNvSpPr>
          <p:nvPr/>
        </p:nvSpPr>
        <p:spPr bwMode="auto">
          <a:xfrm>
            <a:off x="2039938" y="3079750"/>
            <a:ext cx="26987" cy="26988"/>
          </a:xfrm>
          <a:custGeom>
            <a:avLst/>
            <a:gdLst>
              <a:gd name="T0" fmla="*/ 3158 w 57785"/>
              <a:gd name="T1" fmla="*/ 0 h 57784"/>
              <a:gd name="T2" fmla="*/ 2043 w 57785"/>
              <a:gd name="T3" fmla="*/ 125 h 57784"/>
              <a:gd name="T4" fmla="*/ 1056 w 57785"/>
              <a:gd name="T5" fmla="*/ 659 h 57784"/>
              <a:gd name="T6" fmla="*/ 324 w 57785"/>
              <a:gd name="T7" fmla="*/ 1561 h 57784"/>
              <a:gd name="T8" fmla="*/ 0 w 57785"/>
              <a:gd name="T9" fmla="*/ 2678 h 57784"/>
              <a:gd name="T10" fmla="*/ 125 w 57785"/>
              <a:gd name="T11" fmla="*/ 3792 h 57784"/>
              <a:gd name="T12" fmla="*/ 658 w 57785"/>
              <a:gd name="T13" fmla="*/ 4780 h 57784"/>
              <a:gd name="T14" fmla="*/ 1561 w 57785"/>
              <a:gd name="T15" fmla="*/ 5512 h 57784"/>
              <a:gd name="T16" fmla="*/ 2677 w 57785"/>
              <a:gd name="T17" fmla="*/ 5836 h 57784"/>
              <a:gd name="T18" fmla="*/ 3792 w 57785"/>
              <a:gd name="T19" fmla="*/ 5711 h 57784"/>
              <a:gd name="T20" fmla="*/ 4779 w 57785"/>
              <a:gd name="T21" fmla="*/ 5177 h 57784"/>
              <a:gd name="T22" fmla="*/ 5511 w 57785"/>
              <a:gd name="T23" fmla="*/ 4274 h 57784"/>
              <a:gd name="T24" fmla="*/ 5835 w 57785"/>
              <a:gd name="T25" fmla="*/ 3158 h 57784"/>
              <a:gd name="T26" fmla="*/ 5710 w 57785"/>
              <a:gd name="T27" fmla="*/ 2042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39" name="bk object 253"/>
          <p:cNvSpPr>
            <a:spLocks/>
          </p:cNvSpPr>
          <p:nvPr/>
        </p:nvSpPr>
        <p:spPr bwMode="auto">
          <a:xfrm>
            <a:off x="2336800" y="3200400"/>
            <a:ext cx="26988" cy="25400"/>
          </a:xfrm>
          <a:custGeom>
            <a:avLst/>
            <a:gdLst>
              <a:gd name="T0" fmla="*/ 3158 w 57785"/>
              <a:gd name="T1" fmla="*/ 0 h 57784"/>
              <a:gd name="T2" fmla="*/ 2042 w 57785"/>
              <a:gd name="T3" fmla="*/ 104 h 57784"/>
              <a:gd name="T4" fmla="*/ 1056 w 57785"/>
              <a:gd name="T5" fmla="*/ 549 h 57784"/>
              <a:gd name="T6" fmla="*/ 324 w 57785"/>
              <a:gd name="T7" fmla="*/ 1301 h 57784"/>
              <a:gd name="T8" fmla="*/ 0 w 57785"/>
              <a:gd name="T9" fmla="*/ 2232 h 57784"/>
              <a:gd name="T10" fmla="*/ 125 w 57785"/>
              <a:gd name="T11" fmla="*/ 3162 h 57784"/>
              <a:gd name="T12" fmla="*/ 659 w 57785"/>
              <a:gd name="T13" fmla="*/ 3985 h 57784"/>
              <a:gd name="T14" fmla="*/ 1561 w 57785"/>
              <a:gd name="T15" fmla="*/ 4594 h 57784"/>
              <a:gd name="T16" fmla="*/ 2678 w 57785"/>
              <a:gd name="T17" fmla="*/ 4865 h 57784"/>
              <a:gd name="T18" fmla="*/ 3793 w 57785"/>
              <a:gd name="T19" fmla="*/ 4761 h 57784"/>
              <a:gd name="T20" fmla="*/ 4780 w 57785"/>
              <a:gd name="T21" fmla="*/ 4316 h 57784"/>
              <a:gd name="T22" fmla="*/ 5512 w 57785"/>
              <a:gd name="T23" fmla="*/ 3563 h 57784"/>
              <a:gd name="T24" fmla="*/ 5836 w 57785"/>
              <a:gd name="T25" fmla="*/ 2633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0" name="bk object 254"/>
          <p:cNvSpPr>
            <a:spLocks/>
          </p:cNvSpPr>
          <p:nvPr/>
        </p:nvSpPr>
        <p:spPr bwMode="auto">
          <a:xfrm>
            <a:off x="2652713" y="3321050"/>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2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4 w 57785"/>
              <a:gd name="T21" fmla="*/ 4316 h 57784"/>
              <a:gd name="T22" fmla="*/ 4594 w 57785"/>
              <a:gd name="T23" fmla="*/ 3564 h 57784"/>
              <a:gd name="T24" fmla="*/ 4864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1" name="bk object 255"/>
          <p:cNvSpPr>
            <a:spLocks/>
          </p:cNvSpPr>
          <p:nvPr/>
        </p:nvSpPr>
        <p:spPr bwMode="auto">
          <a:xfrm>
            <a:off x="2987675" y="34385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1 w 57784"/>
              <a:gd name="T15" fmla="*/ 5512 h 57784"/>
              <a:gd name="T16" fmla="*/ 2232 w 57784"/>
              <a:gd name="T17" fmla="*/ 5836 h 57784"/>
              <a:gd name="T18" fmla="*/ 3162 w 57784"/>
              <a:gd name="T19" fmla="*/ 5711 h 57784"/>
              <a:gd name="T20" fmla="*/ 3985 w 57784"/>
              <a:gd name="T21" fmla="*/ 5177 h 57784"/>
              <a:gd name="T22" fmla="*/ 4594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2" name="bk object 256"/>
          <p:cNvSpPr>
            <a:spLocks/>
          </p:cNvSpPr>
          <p:nvPr/>
        </p:nvSpPr>
        <p:spPr bwMode="auto">
          <a:xfrm>
            <a:off x="3338513" y="3552825"/>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3" name="bk object 257"/>
          <p:cNvSpPr>
            <a:spLocks/>
          </p:cNvSpPr>
          <p:nvPr/>
        </p:nvSpPr>
        <p:spPr bwMode="auto">
          <a:xfrm>
            <a:off x="3706813" y="36591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1 w 57784"/>
              <a:gd name="T15" fmla="*/ 4595 h 57784"/>
              <a:gd name="T16" fmla="*/ 2232 w 57784"/>
              <a:gd name="T17" fmla="*/ 4865 h 57784"/>
              <a:gd name="T18" fmla="*/ 3162 w 57784"/>
              <a:gd name="T19" fmla="*/ 4761 h 57784"/>
              <a:gd name="T20" fmla="*/ 3985 w 57784"/>
              <a:gd name="T21" fmla="*/ 4316 h 57784"/>
              <a:gd name="T22" fmla="*/ 4594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4" name="bk object 258"/>
          <p:cNvSpPr>
            <a:spLocks/>
          </p:cNvSpPr>
          <p:nvPr/>
        </p:nvSpPr>
        <p:spPr bwMode="auto">
          <a:xfrm>
            <a:off x="4086225" y="3756025"/>
            <a:ext cx="26988" cy="26988"/>
          </a:xfrm>
          <a:custGeom>
            <a:avLst/>
            <a:gdLst>
              <a:gd name="T0" fmla="*/ 3158 w 57784"/>
              <a:gd name="T1" fmla="*/ 0 h 57784"/>
              <a:gd name="T2" fmla="*/ 2043 w 57784"/>
              <a:gd name="T3" fmla="*/ 125 h 57784"/>
              <a:gd name="T4" fmla="*/ 1056 w 57784"/>
              <a:gd name="T5" fmla="*/ 659 h 57784"/>
              <a:gd name="T6" fmla="*/ 325 w 57784"/>
              <a:gd name="T7" fmla="*/ 1561 h 57784"/>
              <a:gd name="T8" fmla="*/ 0 w 57784"/>
              <a:gd name="T9" fmla="*/ 2678 h 57784"/>
              <a:gd name="T10" fmla="*/ 124 w 57784"/>
              <a:gd name="T11" fmla="*/ 3793 h 57784"/>
              <a:gd name="T12" fmla="*/ 658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5" name="bk object 259"/>
          <p:cNvSpPr>
            <a:spLocks/>
          </p:cNvSpPr>
          <p:nvPr/>
        </p:nvSpPr>
        <p:spPr bwMode="auto">
          <a:xfrm>
            <a:off x="4476750" y="384016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6" name="bk object 260"/>
          <p:cNvSpPr>
            <a:spLocks/>
          </p:cNvSpPr>
          <p:nvPr/>
        </p:nvSpPr>
        <p:spPr bwMode="auto">
          <a:xfrm>
            <a:off x="4873625" y="39052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7" name="bk object 261"/>
          <p:cNvSpPr>
            <a:spLocks/>
          </p:cNvSpPr>
          <p:nvPr/>
        </p:nvSpPr>
        <p:spPr bwMode="auto">
          <a:xfrm>
            <a:off x="5270500" y="3951288"/>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5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8" name="bk object 262"/>
          <p:cNvSpPr>
            <a:spLocks/>
          </p:cNvSpPr>
          <p:nvPr/>
        </p:nvSpPr>
        <p:spPr bwMode="auto">
          <a:xfrm>
            <a:off x="5664200" y="39719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49" name="bk object 263"/>
          <p:cNvSpPr>
            <a:spLocks/>
          </p:cNvSpPr>
          <p:nvPr/>
        </p:nvSpPr>
        <p:spPr bwMode="auto">
          <a:xfrm>
            <a:off x="6051550" y="39687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0" name="bk object 264"/>
          <p:cNvSpPr>
            <a:spLocks/>
          </p:cNvSpPr>
          <p:nvPr/>
        </p:nvSpPr>
        <p:spPr bwMode="auto">
          <a:xfrm>
            <a:off x="6430963" y="39385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1" name="bk object 265"/>
          <p:cNvSpPr>
            <a:spLocks/>
          </p:cNvSpPr>
          <p:nvPr/>
        </p:nvSpPr>
        <p:spPr bwMode="auto">
          <a:xfrm>
            <a:off x="6799263" y="38814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1 w 57784"/>
              <a:gd name="T15" fmla="*/ 4595 h 57784"/>
              <a:gd name="T16" fmla="*/ 2232 w 57784"/>
              <a:gd name="T17" fmla="*/ 4865 h 57784"/>
              <a:gd name="T18" fmla="*/ 3162 w 57784"/>
              <a:gd name="T19" fmla="*/ 4761 h 57784"/>
              <a:gd name="T20" fmla="*/ 3985 w 57784"/>
              <a:gd name="T21" fmla="*/ 4316 h 57784"/>
              <a:gd name="T22" fmla="*/ 4594 w 57784"/>
              <a:gd name="T23" fmla="*/ 3563 h 57784"/>
              <a:gd name="T24" fmla="*/ 4865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2" name="bk object 266"/>
          <p:cNvSpPr>
            <a:spLocks/>
          </p:cNvSpPr>
          <p:nvPr/>
        </p:nvSpPr>
        <p:spPr bwMode="auto">
          <a:xfrm>
            <a:off x="7154863" y="3797300"/>
            <a:ext cx="26987" cy="25400"/>
          </a:xfrm>
          <a:custGeom>
            <a:avLst/>
            <a:gdLst>
              <a:gd name="T0" fmla="*/ 3158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7 w 57784"/>
              <a:gd name="T17" fmla="*/ 4865 h 57784"/>
              <a:gd name="T18" fmla="*/ 3793 w 57784"/>
              <a:gd name="T19" fmla="*/ 4761 h 57784"/>
              <a:gd name="T20" fmla="*/ 4780 w 57784"/>
              <a:gd name="T21" fmla="*/ 4316 h 57784"/>
              <a:gd name="T22" fmla="*/ 5511 w 57784"/>
              <a:gd name="T23" fmla="*/ 3562 h 57784"/>
              <a:gd name="T24" fmla="*/ 5835 w 57784"/>
              <a:gd name="T25" fmla="*/ 2632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3" name="bk object 267"/>
          <p:cNvSpPr>
            <a:spLocks/>
          </p:cNvSpPr>
          <p:nvPr/>
        </p:nvSpPr>
        <p:spPr bwMode="auto">
          <a:xfrm>
            <a:off x="7499350" y="3684588"/>
            <a:ext cx="26988" cy="26987"/>
          </a:xfrm>
          <a:custGeom>
            <a:avLst/>
            <a:gdLst>
              <a:gd name="T0" fmla="*/ 3158 w 57784"/>
              <a:gd name="T1" fmla="*/ 0 h 57784"/>
              <a:gd name="T2" fmla="*/ 2043 w 57784"/>
              <a:gd name="T3" fmla="*/ 125 h 57784"/>
              <a:gd name="T4" fmla="*/ 1056 w 57784"/>
              <a:gd name="T5" fmla="*/ 659 h 57784"/>
              <a:gd name="T6" fmla="*/ 325 w 57784"/>
              <a:gd name="T7" fmla="*/ 1561 h 57784"/>
              <a:gd name="T8" fmla="*/ 0 w 57784"/>
              <a:gd name="T9" fmla="*/ 2677 h 57784"/>
              <a:gd name="T10" fmla="*/ 124 w 57784"/>
              <a:gd name="T11" fmla="*/ 3792 h 57784"/>
              <a:gd name="T12" fmla="*/ 658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1 w 57784"/>
              <a:gd name="T23" fmla="*/ 4274 h 57784"/>
              <a:gd name="T24" fmla="*/ 5835 w 57784"/>
              <a:gd name="T25" fmla="*/ 3158 h 57784"/>
              <a:gd name="T26" fmla="*/ 5711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4" name="bk object 268"/>
          <p:cNvSpPr>
            <a:spLocks/>
          </p:cNvSpPr>
          <p:nvPr/>
        </p:nvSpPr>
        <p:spPr bwMode="auto">
          <a:xfrm>
            <a:off x="7829550" y="3543300"/>
            <a:ext cx="26988" cy="26988"/>
          </a:xfrm>
          <a:custGeom>
            <a:avLst/>
            <a:gdLst>
              <a:gd name="T0" fmla="*/ 3158 w 57784"/>
              <a:gd name="T1" fmla="*/ 0 h 57784"/>
              <a:gd name="T2" fmla="*/ 2042 w 57784"/>
              <a:gd name="T3" fmla="*/ 124 h 57784"/>
              <a:gd name="T4" fmla="*/ 1056 w 57784"/>
              <a:gd name="T5" fmla="*/ 658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1 h 57784"/>
              <a:gd name="T16" fmla="*/ 2678 w 57784"/>
              <a:gd name="T17" fmla="*/ 5835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5" name="bk object 269"/>
          <p:cNvSpPr>
            <a:spLocks/>
          </p:cNvSpPr>
          <p:nvPr/>
        </p:nvSpPr>
        <p:spPr bwMode="auto">
          <a:xfrm>
            <a:off x="8147050" y="33718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1 w 57784"/>
              <a:gd name="T15" fmla="*/ 5512 h 57784"/>
              <a:gd name="T16" fmla="*/ 2232 w 57784"/>
              <a:gd name="T17" fmla="*/ 5836 h 57784"/>
              <a:gd name="T18" fmla="*/ 3162 w 57784"/>
              <a:gd name="T19" fmla="*/ 5711 h 57784"/>
              <a:gd name="T20" fmla="*/ 3985 w 57784"/>
              <a:gd name="T21" fmla="*/ 5177 h 57784"/>
              <a:gd name="T22" fmla="*/ 4594 w 57784"/>
              <a:gd name="T23" fmla="*/ 4274 h 57784"/>
              <a:gd name="T24" fmla="*/ 4865 w 57784"/>
              <a:gd name="T25" fmla="*/ 3158 h 57784"/>
              <a:gd name="T26" fmla="*/ 4761 w 57784"/>
              <a:gd name="T27" fmla="*/ 2043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6" name="bk object 270"/>
          <p:cNvSpPr>
            <a:spLocks/>
          </p:cNvSpPr>
          <p:nvPr/>
        </p:nvSpPr>
        <p:spPr bwMode="auto">
          <a:xfrm>
            <a:off x="8447088" y="3167063"/>
            <a:ext cx="25400" cy="26987"/>
          </a:xfrm>
          <a:custGeom>
            <a:avLst/>
            <a:gdLst>
              <a:gd name="T0" fmla="*/ 2632 w 57784"/>
              <a:gd name="T1" fmla="*/ 0 h 57784"/>
              <a:gd name="T2" fmla="*/ 1702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8 w 57784"/>
              <a:gd name="T13" fmla="*/ 4780 h 57784"/>
              <a:gd name="T14" fmla="*/ 1301 w 57784"/>
              <a:gd name="T15" fmla="*/ 5511 h 57784"/>
              <a:gd name="T16" fmla="*/ 2232 w 57784"/>
              <a:gd name="T17" fmla="*/ 5836 h 57784"/>
              <a:gd name="T18" fmla="*/ 3161 w 57784"/>
              <a:gd name="T19" fmla="*/ 5710 h 57784"/>
              <a:gd name="T20" fmla="*/ 3984 w 57784"/>
              <a:gd name="T21" fmla="*/ 5177 h 57784"/>
              <a:gd name="T22" fmla="*/ 4594 w 57784"/>
              <a:gd name="T23" fmla="*/ 4274 h 57784"/>
              <a:gd name="T24" fmla="*/ 4864 w 57784"/>
              <a:gd name="T25" fmla="*/ 3158 h 57784"/>
              <a:gd name="T26" fmla="*/ 4761 w 57784"/>
              <a:gd name="T27" fmla="*/ 2043 h 57784"/>
              <a:gd name="T28" fmla="*/ 4316 w 57784"/>
              <a:gd name="T29" fmla="*/ 1055 h 57784"/>
              <a:gd name="T30" fmla="*/ 3563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7" name="bk object 271"/>
          <p:cNvSpPr>
            <a:spLocks/>
          </p:cNvSpPr>
          <p:nvPr/>
        </p:nvSpPr>
        <p:spPr bwMode="auto">
          <a:xfrm>
            <a:off x="8728075" y="2924175"/>
            <a:ext cx="26988" cy="26988"/>
          </a:xfrm>
          <a:custGeom>
            <a:avLst/>
            <a:gdLst>
              <a:gd name="T0" fmla="*/ 3158 w 57784"/>
              <a:gd name="T1" fmla="*/ 0 h 57785"/>
              <a:gd name="T2" fmla="*/ 2042 w 57784"/>
              <a:gd name="T3" fmla="*/ 125 h 57785"/>
              <a:gd name="T4" fmla="*/ 1056 w 57784"/>
              <a:gd name="T5" fmla="*/ 659 h 57785"/>
              <a:gd name="T6" fmla="*/ 324 w 57784"/>
              <a:gd name="T7" fmla="*/ 1561 h 57785"/>
              <a:gd name="T8" fmla="*/ 0 w 57784"/>
              <a:gd name="T9" fmla="*/ 2678 h 57785"/>
              <a:gd name="T10" fmla="*/ 125 w 57784"/>
              <a:gd name="T11" fmla="*/ 3792 h 57785"/>
              <a:gd name="T12" fmla="*/ 659 w 57784"/>
              <a:gd name="T13" fmla="*/ 4779 h 57785"/>
              <a:gd name="T14" fmla="*/ 1561 w 57784"/>
              <a:gd name="T15" fmla="*/ 5512 h 57785"/>
              <a:gd name="T16" fmla="*/ 2678 w 57784"/>
              <a:gd name="T17" fmla="*/ 5836 h 57785"/>
              <a:gd name="T18" fmla="*/ 3793 w 57784"/>
              <a:gd name="T19" fmla="*/ 5711 h 57785"/>
              <a:gd name="T20" fmla="*/ 4780 w 57784"/>
              <a:gd name="T21" fmla="*/ 5177 h 57785"/>
              <a:gd name="T22" fmla="*/ 5512 w 57784"/>
              <a:gd name="T23" fmla="*/ 4274 h 57785"/>
              <a:gd name="T24" fmla="*/ 5836 w 57784"/>
              <a:gd name="T25" fmla="*/ 3158 h 57785"/>
              <a:gd name="T26" fmla="*/ 5711 w 57784"/>
              <a:gd name="T27" fmla="*/ 2042 h 57785"/>
              <a:gd name="T28" fmla="*/ 5177 w 57784"/>
              <a:gd name="T29" fmla="*/ 1056 h 57785"/>
              <a:gd name="T30" fmla="*/ 4274 w 57784"/>
              <a:gd name="T31" fmla="*/ 324 h 57785"/>
              <a:gd name="T32" fmla="*/ 3158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8" name="bk object 272"/>
          <p:cNvSpPr>
            <a:spLocks/>
          </p:cNvSpPr>
          <p:nvPr/>
        </p:nvSpPr>
        <p:spPr bwMode="auto">
          <a:xfrm>
            <a:off x="8986838" y="2638425"/>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2 h 57785"/>
              <a:gd name="T12" fmla="*/ 549 w 57784"/>
              <a:gd name="T13" fmla="*/ 4779 h 57785"/>
              <a:gd name="T14" fmla="*/ 1302 w 57784"/>
              <a:gd name="T15" fmla="*/ 5512 h 57785"/>
              <a:gd name="T16" fmla="*/ 2233 w 57784"/>
              <a:gd name="T17" fmla="*/ 5836 h 57785"/>
              <a:gd name="T18" fmla="*/ 3162 w 57784"/>
              <a:gd name="T19" fmla="*/ 5711 h 57785"/>
              <a:gd name="T20" fmla="*/ 3985 w 57784"/>
              <a:gd name="T21" fmla="*/ 5177 h 57785"/>
              <a:gd name="T22" fmla="*/ 4595 w 57784"/>
              <a:gd name="T23" fmla="*/ 4274 h 57785"/>
              <a:gd name="T24" fmla="*/ 4865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59" name="bk object 273"/>
          <p:cNvSpPr>
            <a:spLocks/>
          </p:cNvSpPr>
          <p:nvPr/>
        </p:nvSpPr>
        <p:spPr bwMode="auto">
          <a:xfrm>
            <a:off x="1006475" y="2687638"/>
            <a:ext cx="26988" cy="25400"/>
          </a:xfrm>
          <a:custGeom>
            <a:avLst/>
            <a:gdLst>
              <a:gd name="T0" fmla="*/ 3157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8 w 57785"/>
              <a:gd name="T13" fmla="*/ 3985 h 57785"/>
              <a:gd name="T14" fmla="*/ 1560 w 57785"/>
              <a:gd name="T15" fmla="*/ 4595 h 57785"/>
              <a:gd name="T16" fmla="*/ 2677 w 57785"/>
              <a:gd name="T17" fmla="*/ 4865 h 57785"/>
              <a:gd name="T18" fmla="*/ 3792 w 57785"/>
              <a:gd name="T19" fmla="*/ 4761 h 57785"/>
              <a:gd name="T20" fmla="*/ 4779 w 57785"/>
              <a:gd name="T21" fmla="*/ 4316 h 57785"/>
              <a:gd name="T22" fmla="*/ 5510 w 57785"/>
              <a:gd name="T23" fmla="*/ 3563 h 57785"/>
              <a:gd name="T24" fmla="*/ 5834 w 57785"/>
              <a:gd name="T25" fmla="*/ 2633 h 57785"/>
              <a:gd name="T26" fmla="*/ 5711 w 57785"/>
              <a:gd name="T27" fmla="*/ 1703 h 57785"/>
              <a:gd name="T28" fmla="*/ 5177 w 57785"/>
              <a:gd name="T29" fmla="*/ 880 h 57785"/>
              <a:gd name="T30" fmla="*/ 4274 w 57785"/>
              <a:gd name="T31" fmla="*/ 270 h 57785"/>
              <a:gd name="T32" fmla="*/ 3157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0" name="bk object 274"/>
          <p:cNvSpPr>
            <a:spLocks/>
          </p:cNvSpPr>
          <p:nvPr/>
        </p:nvSpPr>
        <p:spPr bwMode="auto">
          <a:xfrm>
            <a:off x="1174750" y="2759075"/>
            <a:ext cx="26988" cy="26988"/>
          </a:xfrm>
          <a:custGeom>
            <a:avLst/>
            <a:gdLst>
              <a:gd name="T0" fmla="*/ 3158 w 57785"/>
              <a:gd name="T1" fmla="*/ 0 h 57785"/>
              <a:gd name="T2" fmla="*/ 2042 w 57785"/>
              <a:gd name="T3" fmla="*/ 125 h 57785"/>
              <a:gd name="T4" fmla="*/ 1056 w 57785"/>
              <a:gd name="T5" fmla="*/ 659 h 57785"/>
              <a:gd name="T6" fmla="*/ 324 w 57785"/>
              <a:gd name="T7" fmla="*/ 1561 h 57785"/>
              <a:gd name="T8" fmla="*/ 0 w 57785"/>
              <a:gd name="T9" fmla="*/ 2678 h 57785"/>
              <a:gd name="T10" fmla="*/ 125 w 57785"/>
              <a:gd name="T11" fmla="*/ 3793 h 57785"/>
              <a:gd name="T12" fmla="*/ 659 w 57785"/>
              <a:gd name="T13" fmla="*/ 4780 h 57785"/>
              <a:gd name="T14" fmla="*/ 1561 w 57785"/>
              <a:gd name="T15" fmla="*/ 5512 h 57785"/>
              <a:gd name="T16" fmla="*/ 2678 w 57785"/>
              <a:gd name="T17" fmla="*/ 5836 h 57785"/>
              <a:gd name="T18" fmla="*/ 3792 w 57785"/>
              <a:gd name="T19" fmla="*/ 5711 h 57785"/>
              <a:gd name="T20" fmla="*/ 4779 w 57785"/>
              <a:gd name="T21" fmla="*/ 5177 h 57785"/>
              <a:gd name="T22" fmla="*/ 5510 w 57785"/>
              <a:gd name="T23" fmla="*/ 4274 h 57785"/>
              <a:gd name="T24" fmla="*/ 5834 w 57785"/>
              <a:gd name="T25" fmla="*/ 3158 h 57785"/>
              <a:gd name="T26" fmla="*/ 5711 w 57785"/>
              <a:gd name="T27" fmla="*/ 2042 h 57785"/>
              <a:gd name="T28" fmla="*/ 5177 w 57785"/>
              <a:gd name="T29" fmla="*/ 1056 h 57785"/>
              <a:gd name="T30" fmla="*/ 4274 w 57785"/>
              <a:gd name="T31" fmla="*/ 324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1" name="bk object 275"/>
          <p:cNvSpPr>
            <a:spLocks/>
          </p:cNvSpPr>
          <p:nvPr/>
        </p:nvSpPr>
        <p:spPr bwMode="auto">
          <a:xfrm>
            <a:off x="1366838" y="2843213"/>
            <a:ext cx="25400" cy="25400"/>
          </a:xfrm>
          <a:custGeom>
            <a:avLst/>
            <a:gdLst>
              <a:gd name="T0" fmla="*/ 2633 w 57785"/>
              <a:gd name="T1" fmla="*/ 0 h 57785"/>
              <a:gd name="T2" fmla="*/ 1703 w 57785"/>
              <a:gd name="T3" fmla="*/ 104 h 57785"/>
              <a:gd name="T4" fmla="*/ 880 w 57785"/>
              <a:gd name="T5" fmla="*/ 549 h 57785"/>
              <a:gd name="T6" fmla="*/ 270 w 57785"/>
              <a:gd name="T7" fmla="*/ 1302 h 57785"/>
              <a:gd name="T8" fmla="*/ 0 w 57785"/>
              <a:gd name="T9" fmla="*/ 2232 h 57785"/>
              <a:gd name="T10" fmla="*/ 104 w 57785"/>
              <a:gd name="T11" fmla="*/ 3162 h 57785"/>
              <a:gd name="T12" fmla="*/ 549 w 57785"/>
              <a:gd name="T13" fmla="*/ 3985 h 57785"/>
              <a:gd name="T14" fmla="*/ 1302 w 57785"/>
              <a:gd name="T15" fmla="*/ 4595 h 57785"/>
              <a:gd name="T16" fmla="*/ 2232 w 57785"/>
              <a:gd name="T17" fmla="*/ 4865 h 57785"/>
              <a:gd name="T18" fmla="*/ 3162 w 57785"/>
              <a:gd name="T19" fmla="*/ 4761 h 57785"/>
              <a:gd name="T20" fmla="*/ 3984 w 57785"/>
              <a:gd name="T21" fmla="*/ 4316 h 57785"/>
              <a:gd name="T22" fmla="*/ 4594 w 57785"/>
              <a:gd name="T23" fmla="*/ 3563 h 57785"/>
              <a:gd name="T24" fmla="*/ 4864 w 57785"/>
              <a:gd name="T25" fmla="*/ 2633 h 57785"/>
              <a:gd name="T26" fmla="*/ 4760 w 57785"/>
              <a:gd name="T27" fmla="*/ 1703 h 57785"/>
              <a:gd name="T28" fmla="*/ 4316 w 57785"/>
              <a:gd name="T29" fmla="*/ 880 h 57785"/>
              <a:gd name="T30" fmla="*/ 3563 w 57785"/>
              <a:gd name="T31" fmla="*/ 270 h 57785"/>
              <a:gd name="T32" fmla="*/ 2633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2" name="bk object 276"/>
          <p:cNvSpPr>
            <a:spLocks/>
          </p:cNvSpPr>
          <p:nvPr/>
        </p:nvSpPr>
        <p:spPr bwMode="auto">
          <a:xfrm>
            <a:off x="1579563" y="2936875"/>
            <a:ext cx="26987" cy="26988"/>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8 h 57784"/>
              <a:gd name="T10" fmla="*/ 125 w 57785"/>
              <a:gd name="T11" fmla="*/ 3793 h 57784"/>
              <a:gd name="T12" fmla="*/ 658 w 57785"/>
              <a:gd name="T13" fmla="*/ 4780 h 57784"/>
              <a:gd name="T14" fmla="*/ 1560 w 57785"/>
              <a:gd name="T15" fmla="*/ 5512 h 57784"/>
              <a:gd name="T16" fmla="*/ 2677 w 57785"/>
              <a:gd name="T17" fmla="*/ 5836 h 57784"/>
              <a:gd name="T18" fmla="*/ 3792 w 57785"/>
              <a:gd name="T19" fmla="*/ 5711 h 57784"/>
              <a:gd name="T20" fmla="*/ 4779 w 57785"/>
              <a:gd name="T21" fmla="*/ 5177 h 57784"/>
              <a:gd name="T22" fmla="*/ 5510 w 57785"/>
              <a:gd name="T23" fmla="*/ 4274 h 57784"/>
              <a:gd name="T24" fmla="*/ 5834 w 57785"/>
              <a:gd name="T25" fmla="*/ 3158 h 57784"/>
              <a:gd name="T26" fmla="*/ 5710 w 57785"/>
              <a:gd name="T27" fmla="*/ 2042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3" name="bk object 277"/>
          <p:cNvSpPr>
            <a:spLocks/>
          </p:cNvSpPr>
          <p:nvPr/>
        </p:nvSpPr>
        <p:spPr bwMode="auto">
          <a:xfrm>
            <a:off x="1814513" y="3040063"/>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2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3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4" name="bk object 278"/>
          <p:cNvSpPr>
            <a:spLocks/>
          </p:cNvSpPr>
          <p:nvPr/>
        </p:nvSpPr>
        <p:spPr bwMode="auto">
          <a:xfrm>
            <a:off x="2070100" y="314801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2 h 57784"/>
              <a:gd name="T12" fmla="*/ 549 w 57785"/>
              <a:gd name="T13" fmla="*/ 4780 h 57784"/>
              <a:gd name="T14" fmla="*/ 1302 w 57785"/>
              <a:gd name="T15" fmla="*/ 5511 h 57784"/>
              <a:gd name="T16" fmla="*/ 2232 w 57785"/>
              <a:gd name="T17" fmla="*/ 5836 h 57784"/>
              <a:gd name="T18" fmla="*/ 3162 w 57785"/>
              <a:gd name="T19" fmla="*/ 5710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5" name="bk object 279"/>
          <p:cNvSpPr>
            <a:spLocks/>
          </p:cNvSpPr>
          <p:nvPr/>
        </p:nvSpPr>
        <p:spPr bwMode="auto">
          <a:xfrm>
            <a:off x="2346325" y="3260725"/>
            <a:ext cx="25400" cy="26988"/>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8 h 57784"/>
              <a:gd name="T10" fmla="*/ 104 w 57785"/>
              <a:gd name="T11" fmla="*/ 3793 h 57784"/>
              <a:gd name="T12" fmla="*/ 549 w 57785"/>
              <a:gd name="T13" fmla="*/ 4780 h 57784"/>
              <a:gd name="T14" fmla="*/ 1302 w 57785"/>
              <a:gd name="T15" fmla="*/ 5512 h 57784"/>
              <a:gd name="T16" fmla="*/ 2232 w 57785"/>
              <a:gd name="T17" fmla="*/ 5836 h 57784"/>
              <a:gd name="T18" fmla="*/ 3161 w 57785"/>
              <a:gd name="T19" fmla="*/ 5711 h 57784"/>
              <a:gd name="T20" fmla="*/ 3984 w 57785"/>
              <a:gd name="T21" fmla="*/ 5177 h 57784"/>
              <a:gd name="T22" fmla="*/ 4594 w 57785"/>
              <a:gd name="T23" fmla="*/ 4274 h 57784"/>
              <a:gd name="T24" fmla="*/ 4864 w 57785"/>
              <a:gd name="T25" fmla="*/ 3158 h 57784"/>
              <a:gd name="T26" fmla="*/ 4760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6" name="bk object 280"/>
          <p:cNvSpPr>
            <a:spLocks/>
          </p:cNvSpPr>
          <p:nvPr/>
        </p:nvSpPr>
        <p:spPr bwMode="auto">
          <a:xfrm>
            <a:off x="2641600" y="3375025"/>
            <a:ext cx="26988" cy="25400"/>
          </a:xfrm>
          <a:custGeom>
            <a:avLst/>
            <a:gdLst>
              <a:gd name="T0" fmla="*/ 3158 w 57785"/>
              <a:gd name="T1" fmla="*/ 0 h 57784"/>
              <a:gd name="T2" fmla="*/ 2042 w 57785"/>
              <a:gd name="T3" fmla="*/ 104 h 57784"/>
              <a:gd name="T4" fmla="*/ 1056 w 57785"/>
              <a:gd name="T5" fmla="*/ 549 h 57784"/>
              <a:gd name="T6" fmla="*/ 324 w 57785"/>
              <a:gd name="T7" fmla="*/ 1301 h 57784"/>
              <a:gd name="T8" fmla="*/ 0 w 57785"/>
              <a:gd name="T9" fmla="*/ 2232 h 57784"/>
              <a:gd name="T10" fmla="*/ 125 w 57785"/>
              <a:gd name="T11" fmla="*/ 3161 h 57784"/>
              <a:gd name="T12" fmla="*/ 659 w 57785"/>
              <a:gd name="T13" fmla="*/ 3984 h 57784"/>
              <a:gd name="T14" fmla="*/ 1561 w 57785"/>
              <a:gd name="T15" fmla="*/ 4594 h 57784"/>
              <a:gd name="T16" fmla="*/ 2678 w 57785"/>
              <a:gd name="T17" fmla="*/ 4865 h 57784"/>
              <a:gd name="T18" fmla="*/ 3793 w 57785"/>
              <a:gd name="T19" fmla="*/ 4761 h 57784"/>
              <a:gd name="T20" fmla="*/ 4780 w 57785"/>
              <a:gd name="T21" fmla="*/ 4315 h 57784"/>
              <a:gd name="T22" fmla="*/ 5512 w 57785"/>
              <a:gd name="T23" fmla="*/ 3562 h 57784"/>
              <a:gd name="T24" fmla="*/ 5836 w 57785"/>
              <a:gd name="T25" fmla="*/ 2632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7" name="bk object 281"/>
          <p:cNvSpPr>
            <a:spLocks/>
          </p:cNvSpPr>
          <p:nvPr/>
        </p:nvSpPr>
        <p:spPr bwMode="auto">
          <a:xfrm>
            <a:off x="2955925" y="3487738"/>
            <a:ext cx="26988" cy="26987"/>
          </a:xfrm>
          <a:custGeom>
            <a:avLst/>
            <a:gdLst>
              <a:gd name="T0" fmla="*/ 3158 w 57784"/>
              <a:gd name="T1" fmla="*/ 0 h 57784"/>
              <a:gd name="T2" fmla="*/ 2042 w 57784"/>
              <a:gd name="T3" fmla="*/ 125 h 57784"/>
              <a:gd name="T4" fmla="*/ 1056 w 57784"/>
              <a:gd name="T5" fmla="*/ 658 h 57784"/>
              <a:gd name="T6" fmla="*/ 324 w 57784"/>
              <a:gd name="T7" fmla="*/ 1560 h 57784"/>
              <a:gd name="T8" fmla="*/ 0 w 57784"/>
              <a:gd name="T9" fmla="*/ 2676 h 57784"/>
              <a:gd name="T10" fmla="*/ 124 w 57784"/>
              <a:gd name="T11" fmla="*/ 3791 h 57784"/>
              <a:gd name="T12" fmla="*/ 658 w 57784"/>
              <a:gd name="T13" fmla="*/ 4779 h 57784"/>
              <a:gd name="T14" fmla="*/ 1560 w 57784"/>
              <a:gd name="T15" fmla="*/ 5510 h 57784"/>
              <a:gd name="T16" fmla="*/ 2677 w 57784"/>
              <a:gd name="T17" fmla="*/ 5835 h 57784"/>
              <a:gd name="T18" fmla="*/ 3792 w 57784"/>
              <a:gd name="T19" fmla="*/ 5710 h 57784"/>
              <a:gd name="T20" fmla="*/ 4779 w 57784"/>
              <a:gd name="T21" fmla="*/ 5176 h 57784"/>
              <a:gd name="T22" fmla="*/ 5511 w 57784"/>
              <a:gd name="T23" fmla="*/ 4273 h 57784"/>
              <a:gd name="T24" fmla="*/ 5835 w 57784"/>
              <a:gd name="T25" fmla="*/ 3157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8" name="bk object 282"/>
          <p:cNvSpPr>
            <a:spLocks/>
          </p:cNvSpPr>
          <p:nvPr/>
        </p:nvSpPr>
        <p:spPr bwMode="auto">
          <a:xfrm>
            <a:off x="3287713" y="359886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69" name="bk object 283"/>
          <p:cNvSpPr>
            <a:spLocks/>
          </p:cNvSpPr>
          <p:nvPr/>
        </p:nvSpPr>
        <p:spPr bwMode="auto">
          <a:xfrm>
            <a:off x="3636963" y="37020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0" name="bk object 284"/>
          <p:cNvSpPr>
            <a:spLocks/>
          </p:cNvSpPr>
          <p:nvPr/>
        </p:nvSpPr>
        <p:spPr bwMode="auto">
          <a:xfrm>
            <a:off x="3997325" y="379888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1" name="bk object 285"/>
          <p:cNvSpPr>
            <a:spLocks/>
          </p:cNvSpPr>
          <p:nvPr/>
        </p:nvSpPr>
        <p:spPr bwMode="auto">
          <a:xfrm>
            <a:off x="4370388" y="388302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8 w 57784"/>
              <a:gd name="T13" fmla="*/ 4780 h 57784"/>
              <a:gd name="T14" fmla="*/ 1560 w 57784"/>
              <a:gd name="T15" fmla="*/ 5512 h 57784"/>
              <a:gd name="T16" fmla="*/ 2677 w 57784"/>
              <a:gd name="T17" fmla="*/ 5836 h 57784"/>
              <a:gd name="T18" fmla="*/ 3792 w 57784"/>
              <a:gd name="T19" fmla="*/ 5711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2" name="bk object 286"/>
          <p:cNvSpPr>
            <a:spLocks/>
          </p:cNvSpPr>
          <p:nvPr/>
        </p:nvSpPr>
        <p:spPr bwMode="auto">
          <a:xfrm>
            <a:off x="4752975" y="3954463"/>
            <a:ext cx="25400" cy="26987"/>
          </a:xfrm>
          <a:custGeom>
            <a:avLst/>
            <a:gdLst>
              <a:gd name="T0" fmla="*/ 2632 w 57784"/>
              <a:gd name="T1" fmla="*/ 0 h 57784"/>
              <a:gd name="T2" fmla="*/ 1702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8 w 57784"/>
              <a:gd name="T13" fmla="*/ 4780 h 57784"/>
              <a:gd name="T14" fmla="*/ 1301 w 57784"/>
              <a:gd name="T15" fmla="*/ 5511 h 57784"/>
              <a:gd name="T16" fmla="*/ 2232 w 57784"/>
              <a:gd name="T17" fmla="*/ 5835 h 57784"/>
              <a:gd name="T18" fmla="*/ 3161 w 57784"/>
              <a:gd name="T19" fmla="*/ 5710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5 h 57784"/>
              <a:gd name="T30" fmla="*/ 3563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3" name="bk object 287"/>
          <p:cNvSpPr>
            <a:spLocks/>
          </p:cNvSpPr>
          <p:nvPr/>
        </p:nvSpPr>
        <p:spPr bwMode="auto">
          <a:xfrm>
            <a:off x="5138738" y="40068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4" name="bk object 288"/>
          <p:cNvSpPr>
            <a:spLocks/>
          </p:cNvSpPr>
          <p:nvPr/>
        </p:nvSpPr>
        <p:spPr bwMode="auto">
          <a:xfrm>
            <a:off x="5524500" y="4040188"/>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6 w 57784"/>
              <a:gd name="T29" fmla="*/ 880 h 57784"/>
              <a:gd name="T30" fmla="*/ 3564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5" name="bk object 289"/>
          <p:cNvSpPr>
            <a:spLocks/>
          </p:cNvSpPr>
          <p:nvPr/>
        </p:nvSpPr>
        <p:spPr bwMode="auto">
          <a:xfrm>
            <a:off x="5907088" y="4049713"/>
            <a:ext cx="26987" cy="25400"/>
          </a:xfrm>
          <a:custGeom>
            <a:avLst/>
            <a:gdLst>
              <a:gd name="T0" fmla="*/ 3157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5 w 57784"/>
              <a:gd name="T11" fmla="*/ 3161 h 57784"/>
              <a:gd name="T12" fmla="*/ 658 w 57784"/>
              <a:gd name="T13" fmla="*/ 3984 h 57784"/>
              <a:gd name="T14" fmla="*/ 1560 w 57784"/>
              <a:gd name="T15" fmla="*/ 4594 h 57784"/>
              <a:gd name="T16" fmla="*/ 2677 w 57784"/>
              <a:gd name="T17" fmla="*/ 4865 h 57784"/>
              <a:gd name="T18" fmla="*/ 3792 w 57784"/>
              <a:gd name="T19" fmla="*/ 4761 h 57784"/>
              <a:gd name="T20" fmla="*/ 4779 w 57784"/>
              <a:gd name="T21" fmla="*/ 4316 h 57784"/>
              <a:gd name="T22" fmla="*/ 5510 w 57784"/>
              <a:gd name="T23" fmla="*/ 3563 h 57784"/>
              <a:gd name="T24" fmla="*/ 5834 w 57784"/>
              <a:gd name="T25" fmla="*/ 2633 h 57784"/>
              <a:gd name="T26" fmla="*/ 5710 w 57784"/>
              <a:gd name="T27" fmla="*/ 1703 h 57784"/>
              <a:gd name="T28" fmla="*/ 5177 w 57784"/>
              <a:gd name="T29" fmla="*/ 880 h 57784"/>
              <a:gd name="T30" fmla="*/ 4274 w 57784"/>
              <a:gd name="T31" fmla="*/ 269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6" name="bk object 290"/>
          <p:cNvSpPr>
            <a:spLocks/>
          </p:cNvSpPr>
          <p:nvPr/>
        </p:nvSpPr>
        <p:spPr bwMode="auto">
          <a:xfrm>
            <a:off x="6284913" y="403383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5 h 57784"/>
              <a:gd name="T18" fmla="*/ 3793 w 57784"/>
              <a:gd name="T19" fmla="*/ 5710 h 57784"/>
              <a:gd name="T20" fmla="*/ 4780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7" name="bk object 291"/>
          <p:cNvSpPr>
            <a:spLocks/>
          </p:cNvSpPr>
          <p:nvPr/>
        </p:nvSpPr>
        <p:spPr bwMode="auto">
          <a:xfrm>
            <a:off x="6654800" y="39941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4 w 57784"/>
              <a:gd name="T11" fmla="*/ 3162 h 57784"/>
              <a:gd name="T12" fmla="*/ 658 w 57784"/>
              <a:gd name="T13" fmla="*/ 3985 h 57784"/>
              <a:gd name="T14" fmla="*/ 1560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8" name="bk object 292"/>
          <p:cNvSpPr>
            <a:spLocks/>
          </p:cNvSpPr>
          <p:nvPr/>
        </p:nvSpPr>
        <p:spPr bwMode="auto">
          <a:xfrm>
            <a:off x="7015163" y="3927475"/>
            <a:ext cx="26987"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79" name="bk object 293"/>
          <p:cNvSpPr>
            <a:spLocks/>
          </p:cNvSpPr>
          <p:nvPr/>
        </p:nvSpPr>
        <p:spPr bwMode="auto">
          <a:xfrm>
            <a:off x="7366000" y="38354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1 w 57784"/>
              <a:gd name="T15" fmla="*/ 5512 h 57784"/>
              <a:gd name="T16" fmla="*/ 2232 w 57784"/>
              <a:gd name="T17" fmla="*/ 5836 h 57784"/>
              <a:gd name="T18" fmla="*/ 3161 w 57784"/>
              <a:gd name="T19" fmla="*/ 5711 h 57784"/>
              <a:gd name="T20" fmla="*/ 3984 w 57784"/>
              <a:gd name="T21" fmla="*/ 5177 h 57784"/>
              <a:gd name="T22" fmla="*/ 4594 w 57784"/>
              <a:gd name="T23" fmla="*/ 4274 h 57784"/>
              <a:gd name="T24" fmla="*/ 4864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0" name="bk object 294"/>
          <p:cNvSpPr>
            <a:spLocks/>
          </p:cNvSpPr>
          <p:nvPr/>
        </p:nvSpPr>
        <p:spPr bwMode="auto">
          <a:xfrm>
            <a:off x="7705725" y="37163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2 w 57784"/>
              <a:gd name="T19" fmla="*/ 5710 h 57784"/>
              <a:gd name="T20" fmla="*/ 3984 w 57784"/>
              <a:gd name="T21" fmla="*/ 5177 h 57784"/>
              <a:gd name="T22" fmla="*/ 4594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1" name="bk object 295"/>
          <p:cNvSpPr>
            <a:spLocks/>
          </p:cNvSpPr>
          <p:nvPr/>
        </p:nvSpPr>
        <p:spPr bwMode="auto">
          <a:xfrm>
            <a:off x="8032750" y="357028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2" name="bk object 296"/>
          <p:cNvSpPr>
            <a:spLocks/>
          </p:cNvSpPr>
          <p:nvPr/>
        </p:nvSpPr>
        <p:spPr bwMode="auto">
          <a:xfrm>
            <a:off x="8348663" y="3392488"/>
            <a:ext cx="26987" cy="25400"/>
          </a:xfrm>
          <a:custGeom>
            <a:avLst/>
            <a:gdLst>
              <a:gd name="T0" fmla="*/ 3157 w 57784"/>
              <a:gd name="T1" fmla="*/ 0 h 57784"/>
              <a:gd name="T2" fmla="*/ 2042 w 57784"/>
              <a:gd name="T3" fmla="*/ 104 h 57784"/>
              <a:gd name="T4" fmla="*/ 1056 w 57784"/>
              <a:gd name="T5" fmla="*/ 549 h 57784"/>
              <a:gd name="T6" fmla="*/ 325 w 57784"/>
              <a:gd name="T7" fmla="*/ 1302 h 57784"/>
              <a:gd name="T8" fmla="*/ 0 w 57784"/>
              <a:gd name="T9" fmla="*/ 2233 h 57784"/>
              <a:gd name="T10" fmla="*/ 124 w 57784"/>
              <a:gd name="T11" fmla="*/ 3162 h 57784"/>
              <a:gd name="T12" fmla="*/ 658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4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3" name="bk object 297"/>
          <p:cNvSpPr>
            <a:spLocks/>
          </p:cNvSpPr>
          <p:nvPr/>
        </p:nvSpPr>
        <p:spPr bwMode="auto">
          <a:xfrm>
            <a:off x="8648700" y="3179763"/>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6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4" name="bk object 298"/>
          <p:cNvSpPr>
            <a:spLocks/>
          </p:cNvSpPr>
          <p:nvPr/>
        </p:nvSpPr>
        <p:spPr bwMode="auto">
          <a:xfrm>
            <a:off x="8932863" y="2927350"/>
            <a:ext cx="25400" cy="26988"/>
          </a:xfrm>
          <a:custGeom>
            <a:avLst/>
            <a:gdLst>
              <a:gd name="T0" fmla="*/ 2633 w 57784"/>
              <a:gd name="T1" fmla="*/ 0 h 57785"/>
              <a:gd name="T2" fmla="*/ 1703 w 57784"/>
              <a:gd name="T3" fmla="*/ 125 h 57785"/>
              <a:gd name="T4" fmla="*/ 880 w 57784"/>
              <a:gd name="T5" fmla="*/ 659 h 57785"/>
              <a:gd name="T6" fmla="*/ 270 w 57784"/>
              <a:gd name="T7" fmla="*/ 1561 h 57785"/>
              <a:gd name="T8" fmla="*/ 0 w 57784"/>
              <a:gd name="T9" fmla="*/ 2678 h 57785"/>
              <a:gd name="T10" fmla="*/ 104 w 57784"/>
              <a:gd name="T11" fmla="*/ 3793 h 57785"/>
              <a:gd name="T12" fmla="*/ 549 w 57784"/>
              <a:gd name="T13" fmla="*/ 4780 h 57785"/>
              <a:gd name="T14" fmla="*/ 1302 w 57784"/>
              <a:gd name="T15" fmla="*/ 5512 h 57785"/>
              <a:gd name="T16" fmla="*/ 2233 w 57784"/>
              <a:gd name="T17" fmla="*/ 5836 h 57785"/>
              <a:gd name="T18" fmla="*/ 3162 w 57784"/>
              <a:gd name="T19" fmla="*/ 5711 h 57785"/>
              <a:gd name="T20" fmla="*/ 3984 w 57784"/>
              <a:gd name="T21" fmla="*/ 5177 h 57785"/>
              <a:gd name="T22" fmla="*/ 4594 w 57784"/>
              <a:gd name="T23" fmla="*/ 4274 h 57785"/>
              <a:gd name="T24" fmla="*/ 4864 w 57784"/>
              <a:gd name="T25" fmla="*/ 3158 h 57785"/>
              <a:gd name="T26" fmla="*/ 4761 w 57784"/>
              <a:gd name="T27" fmla="*/ 2042 h 57785"/>
              <a:gd name="T28" fmla="*/ 4316 w 57784"/>
              <a:gd name="T29" fmla="*/ 1056 h 57785"/>
              <a:gd name="T30" fmla="*/ 3564 w 57784"/>
              <a:gd name="T31" fmla="*/ 324 h 57785"/>
              <a:gd name="T32" fmla="*/ 2633 w 57784"/>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5" name="bk object 299"/>
          <p:cNvSpPr>
            <a:spLocks/>
          </p:cNvSpPr>
          <p:nvPr/>
        </p:nvSpPr>
        <p:spPr bwMode="auto">
          <a:xfrm>
            <a:off x="1314450" y="2874963"/>
            <a:ext cx="26988" cy="25400"/>
          </a:xfrm>
          <a:custGeom>
            <a:avLst/>
            <a:gdLst>
              <a:gd name="T0" fmla="*/ 3158 w 57785"/>
              <a:gd name="T1" fmla="*/ 0 h 57785"/>
              <a:gd name="T2" fmla="*/ 2042 w 57785"/>
              <a:gd name="T3" fmla="*/ 104 h 57785"/>
              <a:gd name="T4" fmla="*/ 1056 w 57785"/>
              <a:gd name="T5" fmla="*/ 549 h 57785"/>
              <a:gd name="T6" fmla="*/ 324 w 57785"/>
              <a:gd name="T7" fmla="*/ 1302 h 57785"/>
              <a:gd name="T8" fmla="*/ 0 w 57785"/>
              <a:gd name="T9" fmla="*/ 2232 h 57785"/>
              <a:gd name="T10" fmla="*/ 125 w 57785"/>
              <a:gd name="T11" fmla="*/ 3162 h 57785"/>
              <a:gd name="T12" fmla="*/ 659 w 57785"/>
              <a:gd name="T13" fmla="*/ 3985 h 57785"/>
              <a:gd name="T14" fmla="*/ 1561 w 57785"/>
              <a:gd name="T15" fmla="*/ 4595 h 57785"/>
              <a:gd name="T16" fmla="*/ 2678 w 57785"/>
              <a:gd name="T17" fmla="*/ 4865 h 57785"/>
              <a:gd name="T18" fmla="*/ 3793 w 57785"/>
              <a:gd name="T19" fmla="*/ 4761 h 57785"/>
              <a:gd name="T20" fmla="*/ 4780 w 57785"/>
              <a:gd name="T21" fmla="*/ 4316 h 57785"/>
              <a:gd name="T22" fmla="*/ 5512 w 57785"/>
              <a:gd name="T23" fmla="*/ 3563 h 57785"/>
              <a:gd name="T24" fmla="*/ 5836 w 57785"/>
              <a:gd name="T25" fmla="*/ 2633 h 57785"/>
              <a:gd name="T26" fmla="*/ 5711 w 57785"/>
              <a:gd name="T27" fmla="*/ 1703 h 57785"/>
              <a:gd name="T28" fmla="*/ 5177 w 57785"/>
              <a:gd name="T29" fmla="*/ 880 h 57785"/>
              <a:gd name="T30" fmla="*/ 4274 w 57785"/>
              <a:gd name="T31" fmla="*/ 270 h 57785"/>
              <a:gd name="T32" fmla="*/ 3158 w 57785"/>
              <a:gd name="T33" fmla="*/ 0 h 577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6" name="bk object 300"/>
          <p:cNvSpPr>
            <a:spLocks/>
          </p:cNvSpPr>
          <p:nvPr/>
        </p:nvSpPr>
        <p:spPr bwMode="auto">
          <a:xfrm>
            <a:off x="1482725" y="2944813"/>
            <a:ext cx="25400" cy="26987"/>
          </a:xfrm>
          <a:custGeom>
            <a:avLst/>
            <a:gdLst>
              <a:gd name="T0" fmla="*/ 2633 w 57785"/>
              <a:gd name="T1" fmla="*/ 0 h 57784"/>
              <a:gd name="T2" fmla="*/ 1703 w 57785"/>
              <a:gd name="T3" fmla="*/ 124 h 57784"/>
              <a:gd name="T4" fmla="*/ 880 w 57785"/>
              <a:gd name="T5" fmla="*/ 658 h 57784"/>
              <a:gd name="T6" fmla="*/ 270 w 57785"/>
              <a:gd name="T7" fmla="*/ 1561 h 57784"/>
              <a:gd name="T8" fmla="*/ 0 w 57785"/>
              <a:gd name="T9" fmla="*/ 2677 h 57784"/>
              <a:gd name="T10" fmla="*/ 104 w 57785"/>
              <a:gd name="T11" fmla="*/ 3792 h 57784"/>
              <a:gd name="T12" fmla="*/ 549 w 57785"/>
              <a:gd name="T13" fmla="*/ 4779 h 57784"/>
              <a:gd name="T14" fmla="*/ 1302 w 57785"/>
              <a:gd name="T15" fmla="*/ 5511 h 57784"/>
              <a:gd name="T16" fmla="*/ 2232 w 57785"/>
              <a:gd name="T17" fmla="*/ 5835 h 57784"/>
              <a:gd name="T18" fmla="*/ 3162 w 57785"/>
              <a:gd name="T19" fmla="*/ 5710 h 57784"/>
              <a:gd name="T20" fmla="*/ 3985 w 57785"/>
              <a:gd name="T21" fmla="*/ 5177 h 57784"/>
              <a:gd name="T22" fmla="*/ 4595 w 57785"/>
              <a:gd name="T23" fmla="*/ 4273 h 57784"/>
              <a:gd name="T24" fmla="*/ 4865 w 57785"/>
              <a:gd name="T25" fmla="*/ 3158 h 57784"/>
              <a:gd name="T26" fmla="*/ 4761 w 57785"/>
              <a:gd name="T27" fmla="*/ 2043 h 57784"/>
              <a:gd name="T28" fmla="*/ 4316 w 57785"/>
              <a:gd name="T29" fmla="*/ 1056 h 57784"/>
              <a:gd name="T30" fmla="*/ 3563 w 57785"/>
              <a:gd name="T31" fmla="*/ 325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7" name="bk object 301"/>
          <p:cNvSpPr>
            <a:spLocks/>
          </p:cNvSpPr>
          <p:nvPr/>
        </p:nvSpPr>
        <p:spPr bwMode="auto">
          <a:xfrm>
            <a:off x="1673225" y="302736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2 h 57784"/>
              <a:gd name="T12" fmla="*/ 549 w 57785"/>
              <a:gd name="T13" fmla="*/ 4780 h 57784"/>
              <a:gd name="T14" fmla="*/ 1302 w 57785"/>
              <a:gd name="T15" fmla="*/ 5511 h 57784"/>
              <a:gd name="T16" fmla="*/ 2232 w 57785"/>
              <a:gd name="T17" fmla="*/ 5835 h 57784"/>
              <a:gd name="T18" fmla="*/ 3162 w 57785"/>
              <a:gd name="T19" fmla="*/ 5710 h 57784"/>
              <a:gd name="T20" fmla="*/ 3984 w 57785"/>
              <a:gd name="T21" fmla="*/ 5177 h 57784"/>
              <a:gd name="T22" fmla="*/ 4594 w 57785"/>
              <a:gd name="T23" fmla="*/ 4274 h 57784"/>
              <a:gd name="T24" fmla="*/ 4864 w 57785"/>
              <a:gd name="T25" fmla="*/ 3158 h 57784"/>
              <a:gd name="T26" fmla="*/ 4761 w 57785"/>
              <a:gd name="T27" fmla="*/ 2043 h 57784"/>
              <a:gd name="T28" fmla="*/ 4316 w 57785"/>
              <a:gd name="T29" fmla="*/ 1055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8" name="bk object 302"/>
          <p:cNvSpPr>
            <a:spLocks/>
          </p:cNvSpPr>
          <p:nvPr/>
        </p:nvSpPr>
        <p:spPr bwMode="auto">
          <a:xfrm>
            <a:off x="1884363" y="3119438"/>
            <a:ext cx="26987" cy="26987"/>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7 h 57784"/>
              <a:gd name="T10" fmla="*/ 125 w 57785"/>
              <a:gd name="T11" fmla="*/ 3793 h 57784"/>
              <a:gd name="T12" fmla="*/ 658 w 57785"/>
              <a:gd name="T13" fmla="*/ 4780 h 57784"/>
              <a:gd name="T14" fmla="*/ 1561 w 57785"/>
              <a:gd name="T15" fmla="*/ 5511 h 57784"/>
              <a:gd name="T16" fmla="*/ 2677 w 57785"/>
              <a:gd name="T17" fmla="*/ 5835 h 57784"/>
              <a:gd name="T18" fmla="*/ 3792 w 57785"/>
              <a:gd name="T19" fmla="*/ 5710 h 57784"/>
              <a:gd name="T20" fmla="*/ 4779 w 57785"/>
              <a:gd name="T21" fmla="*/ 5177 h 57784"/>
              <a:gd name="T22" fmla="*/ 5511 w 57785"/>
              <a:gd name="T23" fmla="*/ 4274 h 57784"/>
              <a:gd name="T24" fmla="*/ 5835 w 57785"/>
              <a:gd name="T25" fmla="*/ 3158 h 57784"/>
              <a:gd name="T26" fmla="*/ 5710 w 57785"/>
              <a:gd name="T27" fmla="*/ 2042 h 57784"/>
              <a:gd name="T28" fmla="*/ 5176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89" name="bk object 303"/>
          <p:cNvSpPr>
            <a:spLocks/>
          </p:cNvSpPr>
          <p:nvPr/>
        </p:nvSpPr>
        <p:spPr bwMode="auto">
          <a:xfrm>
            <a:off x="2119313" y="3217863"/>
            <a:ext cx="26987" cy="26987"/>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7 h 57784"/>
              <a:gd name="T10" fmla="*/ 125 w 57785"/>
              <a:gd name="T11" fmla="*/ 3793 h 57784"/>
              <a:gd name="T12" fmla="*/ 658 w 57785"/>
              <a:gd name="T13" fmla="*/ 4780 h 57784"/>
              <a:gd name="T14" fmla="*/ 1561 w 57785"/>
              <a:gd name="T15" fmla="*/ 5511 h 57784"/>
              <a:gd name="T16" fmla="*/ 2677 w 57785"/>
              <a:gd name="T17" fmla="*/ 5835 h 57784"/>
              <a:gd name="T18" fmla="*/ 3792 w 57785"/>
              <a:gd name="T19" fmla="*/ 5710 h 57784"/>
              <a:gd name="T20" fmla="*/ 4779 w 57785"/>
              <a:gd name="T21" fmla="*/ 5177 h 57784"/>
              <a:gd name="T22" fmla="*/ 5511 w 57785"/>
              <a:gd name="T23" fmla="*/ 4274 h 57784"/>
              <a:gd name="T24" fmla="*/ 5835 w 57785"/>
              <a:gd name="T25" fmla="*/ 3158 h 57784"/>
              <a:gd name="T26" fmla="*/ 5710 w 57785"/>
              <a:gd name="T27" fmla="*/ 2043 h 57784"/>
              <a:gd name="T28" fmla="*/ 5176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0" name="bk object 304"/>
          <p:cNvSpPr>
            <a:spLocks/>
          </p:cNvSpPr>
          <p:nvPr/>
        </p:nvSpPr>
        <p:spPr bwMode="auto">
          <a:xfrm>
            <a:off x="2374900" y="3322638"/>
            <a:ext cx="25400" cy="25400"/>
          </a:xfrm>
          <a:custGeom>
            <a:avLst/>
            <a:gdLst>
              <a:gd name="T0" fmla="*/ 2632 w 57785"/>
              <a:gd name="T1" fmla="*/ 0 h 57784"/>
              <a:gd name="T2" fmla="*/ 1702 w 57785"/>
              <a:gd name="T3" fmla="*/ 104 h 57784"/>
              <a:gd name="T4" fmla="*/ 880 w 57785"/>
              <a:gd name="T5" fmla="*/ 549 h 57784"/>
              <a:gd name="T6" fmla="*/ 270 w 57785"/>
              <a:gd name="T7" fmla="*/ 1302 h 57784"/>
              <a:gd name="T8" fmla="*/ 0 w 57785"/>
              <a:gd name="T9" fmla="*/ 2232 h 57784"/>
              <a:gd name="T10" fmla="*/ 104 w 57785"/>
              <a:gd name="T11" fmla="*/ 3162 h 57784"/>
              <a:gd name="T12" fmla="*/ 548 w 57785"/>
              <a:gd name="T13" fmla="*/ 3985 h 57784"/>
              <a:gd name="T14" fmla="*/ 1301 w 57785"/>
              <a:gd name="T15" fmla="*/ 4595 h 57784"/>
              <a:gd name="T16" fmla="*/ 2231 w 57785"/>
              <a:gd name="T17" fmla="*/ 4865 h 57784"/>
              <a:gd name="T18" fmla="*/ 3161 w 57785"/>
              <a:gd name="T19" fmla="*/ 4761 h 57784"/>
              <a:gd name="T20" fmla="*/ 3984 w 57785"/>
              <a:gd name="T21" fmla="*/ 4316 h 57784"/>
              <a:gd name="T22" fmla="*/ 4594 w 57785"/>
              <a:gd name="T23" fmla="*/ 3563 h 57784"/>
              <a:gd name="T24" fmla="*/ 4864 w 57785"/>
              <a:gd name="T25" fmla="*/ 2633 h 57784"/>
              <a:gd name="T26" fmla="*/ 4760 w 57785"/>
              <a:gd name="T27" fmla="*/ 1703 h 57784"/>
              <a:gd name="T28" fmla="*/ 4316 w 57785"/>
              <a:gd name="T29" fmla="*/ 880 h 57784"/>
              <a:gd name="T30" fmla="*/ 3562 w 57785"/>
              <a:gd name="T31" fmla="*/ 270 h 57784"/>
              <a:gd name="T32" fmla="*/ 2632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1" name="bk object 305"/>
          <p:cNvSpPr>
            <a:spLocks/>
          </p:cNvSpPr>
          <p:nvPr/>
        </p:nvSpPr>
        <p:spPr bwMode="auto">
          <a:xfrm>
            <a:off x="2649538" y="3429000"/>
            <a:ext cx="25400" cy="25400"/>
          </a:xfrm>
          <a:custGeom>
            <a:avLst/>
            <a:gdLst>
              <a:gd name="T0" fmla="*/ 2633 w 57785"/>
              <a:gd name="T1" fmla="*/ 0 h 57784"/>
              <a:gd name="T2" fmla="*/ 1703 w 57785"/>
              <a:gd name="T3" fmla="*/ 104 h 57784"/>
              <a:gd name="T4" fmla="*/ 880 w 57785"/>
              <a:gd name="T5" fmla="*/ 549 h 57784"/>
              <a:gd name="T6" fmla="*/ 270 w 57785"/>
              <a:gd name="T7" fmla="*/ 1302 h 57784"/>
              <a:gd name="T8" fmla="*/ 0 w 57785"/>
              <a:gd name="T9" fmla="*/ 2233 h 57784"/>
              <a:gd name="T10" fmla="*/ 104 w 57785"/>
              <a:gd name="T11" fmla="*/ 3162 h 57784"/>
              <a:gd name="T12" fmla="*/ 549 w 57785"/>
              <a:gd name="T13" fmla="*/ 3985 h 57784"/>
              <a:gd name="T14" fmla="*/ 1302 w 57785"/>
              <a:gd name="T15" fmla="*/ 4595 h 57784"/>
              <a:gd name="T16" fmla="*/ 2232 w 57785"/>
              <a:gd name="T17" fmla="*/ 4865 h 57784"/>
              <a:gd name="T18" fmla="*/ 3162 w 57785"/>
              <a:gd name="T19" fmla="*/ 4761 h 57784"/>
              <a:gd name="T20" fmla="*/ 3985 w 57785"/>
              <a:gd name="T21" fmla="*/ 4316 h 57784"/>
              <a:gd name="T22" fmla="*/ 4595 w 57785"/>
              <a:gd name="T23" fmla="*/ 3564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2" name="bk object 306"/>
          <p:cNvSpPr>
            <a:spLocks/>
          </p:cNvSpPr>
          <p:nvPr/>
        </p:nvSpPr>
        <p:spPr bwMode="auto">
          <a:xfrm>
            <a:off x="2943225" y="3535363"/>
            <a:ext cx="26988" cy="26987"/>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8 w 57784"/>
              <a:gd name="T17" fmla="*/ 5835 h 57784"/>
              <a:gd name="T18" fmla="*/ 3793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3" name="bk object 307"/>
          <p:cNvSpPr>
            <a:spLocks/>
          </p:cNvSpPr>
          <p:nvPr/>
        </p:nvSpPr>
        <p:spPr bwMode="auto">
          <a:xfrm>
            <a:off x="3255963" y="36401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4" name="bk object 308"/>
          <p:cNvSpPr>
            <a:spLocks/>
          </p:cNvSpPr>
          <p:nvPr/>
        </p:nvSpPr>
        <p:spPr bwMode="auto">
          <a:xfrm>
            <a:off x="3582988" y="3740150"/>
            <a:ext cx="26987" cy="26988"/>
          </a:xfrm>
          <a:custGeom>
            <a:avLst/>
            <a:gdLst>
              <a:gd name="T0" fmla="*/ 3157 w 57784"/>
              <a:gd name="T1" fmla="*/ 0 h 57784"/>
              <a:gd name="T2" fmla="*/ 2042 w 57784"/>
              <a:gd name="T3" fmla="*/ 125 h 57784"/>
              <a:gd name="T4" fmla="*/ 1055 w 57784"/>
              <a:gd name="T5" fmla="*/ 658 h 57784"/>
              <a:gd name="T6" fmla="*/ 324 w 57784"/>
              <a:gd name="T7" fmla="*/ 1560 h 57784"/>
              <a:gd name="T8" fmla="*/ 0 w 57784"/>
              <a:gd name="T9" fmla="*/ 2677 h 57784"/>
              <a:gd name="T10" fmla="*/ 124 w 57784"/>
              <a:gd name="T11" fmla="*/ 3792 h 57784"/>
              <a:gd name="T12" fmla="*/ 658 w 57784"/>
              <a:gd name="T13" fmla="*/ 4779 h 57784"/>
              <a:gd name="T14" fmla="*/ 1560 w 57784"/>
              <a:gd name="T15" fmla="*/ 5511 h 57784"/>
              <a:gd name="T16" fmla="*/ 2677 w 57784"/>
              <a:gd name="T17" fmla="*/ 5835 h 57784"/>
              <a:gd name="T18" fmla="*/ 3792 w 57784"/>
              <a:gd name="T19" fmla="*/ 5710 h 57784"/>
              <a:gd name="T20" fmla="*/ 4779 w 57784"/>
              <a:gd name="T21" fmla="*/ 5176 h 57784"/>
              <a:gd name="T22" fmla="*/ 5510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5" name="bk object 309"/>
          <p:cNvSpPr>
            <a:spLocks/>
          </p:cNvSpPr>
          <p:nvPr/>
        </p:nvSpPr>
        <p:spPr bwMode="auto">
          <a:xfrm>
            <a:off x="3925888" y="3833813"/>
            <a:ext cx="25400" cy="26987"/>
          </a:xfrm>
          <a:custGeom>
            <a:avLst/>
            <a:gdLst>
              <a:gd name="T0" fmla="*/ 2633 w 57784"/>
              <a:gd name="T1" fmla="*/ 0 h 57784"/>
              <a:gd name="T2" fmla="*/ 1702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8 w 57784"/>
              <a:gd name="T13" fmla="*/ 4780 h 57784"/>
              <a:gd name="T14" fmla="*/ 1301 w 57784"/>
              <a:gd name="T15" fmla="*/ 5511 h 57784"/>
              <a:gd name="T16" fmla="*/ 2232 w 57784"/>
              <a:gd name="T17" fmla="*/ 5836 h 57784"/>
              <a:gd name="T18" fmla="*/ 3162 w 57784"/>
              <a:gd name="T19" fmla="*/ 5710 h 57784"/>
              <a:gd name="T20" fmla="*/ 3984 w 57784"/>
              <a:gd name="T21" fmla="*/ 5177 h 57784"/>
              <a:gd name="T22" fmla="*/ 4594 w 57784"/>
              <a:gd name="T23" fmla="*/ 4274 h 57784"/>
              <a:gd name="T24" fmla="*/ 4864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6" name="bk object 310"/>
          <p:cNvSpPr>
            <a:spLocks/>
          </p:cNvSpPr>
          <p:nvPr/>
        </p:nvSpPr>
        <p:spPr bwMode="auto">
          <a:xfrm>
            <a:off x="4279900" y="3917950"/>
            <a:ext cx="26988" cy="26988"/>
          </a:xfrm>
          <a:custGeom>
            <a:avLst/>
            <a:gdLst>
              <a:gd name="T0" fmla="*/ 3158 w 57784"/>
              <a:gd name="T1" fmla="*/ 0 h 57784"/>
              <a:gd name="T2" fmla="*/ 2043 w 57784"/>
              <a:gd name="T3" fmla="*/ 125 h 57784"/>
              <a:gd name="T4" fmla="*/ 1056 w 57784"/>
              <a:gd name="T5" fmla="*/ 659 h 57784"/>
              <a:gd name="T6" fmla="*/ 325 w 57784"/>
              <a:gd name="T7" fmla="*/ 1561 h 57784"/>
              <a:gd name="T8" fmla="*/ 0 w 57784"/>
              <a:gd name="T9" fmla="*/ 2678 h 57784"/>
              <a:gd name="T10" fmla="*/ 124 w 57784"/>
              <a:gd name="T11" fmla="*/ 3793 h 57784"/>
              <a:gd name="T12" fmla="*/ 658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7" name="bk object 311"/>
          <p:cNvSpPr>
            <a:spLocks/>
          </p:cNvSpPr>
          <p:nvPr/>
        </p:nvSpPr>
        <p:spPr bwMode="auto">
          <a:xfrm>
            <a:off x="4645025" y="39909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8" name="bk object 312"/>
          <p:cNvSpPr>
            <a:spLocks/>
          </p:cNvSpPr>
          <p:nvPr/>
        </p:nvSpPr>
        <p:spPr bwMode="auto">
          <a:xfrm>
            <a:off x="5016500" y="4049713"/>
            <a:ext cx="26988" cy="26987"/>
          </a:xfrm>
          <a:custGeom>
            <a:avLst/>
            <a:gdLst>
              <a:gd name="T0" fmla="*/ 3158 w 57784"/>
              <a:gd name="T1" fmla="*/ 0 h 57784"/>
              <a:gd name="T2" fmla="*/ 2042 w 57784"/>
              <a:gd name="T3" fmla="*/ 125 h 57784"/>
              <a:gd name="T4" fmla="*/ 1056 w 57784"/>
              <a:gd name="T5" fmla="*/ 658 h 57784"/>
              <a:gd name="T6" fmla="*/ 324 w 57784"/>
              <a:gd name="T7" fmla="*/ 1560 h 57784"/>
              <a:gd name="T8" fmla="*/ 0 w 57784"/>
              <a:gd name="T9" fmla="*/ 2676 h 57784"/>
              <a:gd name="T10" fmla="*/ 125 w 57784"/>
              <a:gd name="T11" fmla="*/ 3791 h 57784"/>
              <a:gd name="T12" fmla="*/ 659 w 57784"/>
              <a:gd name="T13" fmla="*/ 4779 h 57784"/>
              <a:gd name="T14" fmla="*/ 1561 w 57784"/>
              <a:gd name="T15" fmla="*/ 5510 h 57784"/>
              <a:gd name="T16" fmla="*/ 2678 w 57784"/>
              <a:gd name="T17" fmla="*/ 5835 h 57784"/>
              <a:gd name="T18" fmla="*/ 3792 w 57784"/>
              <a:gd name="T19" fmla="*/ 5710 h 57784"/>
              <a:gd name="T20" fmla="*/ 4779 w 57784"/>
              <a:gd name="T21" fmla="*/ 5176 h 57784"/>
              <a:gd name="T22" fmla="*/ 5511 w 57784"/>
              <a:gd name="T23" fmla="*/ 4273 h 57784"/>
              <a:gd name="T24" fmla="*/ 5835 w 57784"/>
              <a:gd name="T25" fmla="*/ 3157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299" name="bk object 313"/>
          <p:cNvSpPr>
            <a:spLocks/>
          </p:cNvSpPr>
          <p:nvPr/>
        </p:nvSpPr>
        <p:spPr bwMode="auto">
          <a:xfrm>
            <a:off x="5392738" y="409098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0" name="bk object 314"/>
          <p:cNvSpPr>
            <a:spLocks/>
          </p:cNvSpPr>
          <p:nvPr/>
        </p:nvSpPr>
        <p:spPr bwMode="auto">
          <a:xfrm>
            <a:off x="5768975" y="41100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3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1" name="bk object 315"/>
          <p:cNvSpPr>
            <a:spLocks/>
          </p:cNvSpPr>
          <p:nvPr/>
        </p:nvSpPr>
        <p:spPr bwMode="auto">
          <a:xfrm>
            <a:off x="6142038" y="4108450"/>
            <a:ext cx="26987"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2" name="bk object 316"/>
          <p:cNvSpPr>
            <a:spLocks/>
          </p:cNvSpPr>
          <p:nvPr/>
        </p:nvSpPr>
        <p:spPr bwMode="auto">
          <a:xfrm>
            <a:off x="6510338" y="4083050"/>
            <a:ext cx="26987" cy="25400"/>
          </a:xfrm>
          <a:custGeom>
            <a:avLst/>
            <a:gdLst>
              <a:gd name="T0" fmla="*/ 3157 w 57784"/>
              <a:gd name="T1" fmla="*/ 0 h 57784"/>
              <a:gd name="T2" fmla="*/ 2042 w 57784"/>
              <a:gd name="T3" fmla="*/ 104 h 57784"/>
              <a:gd name="T4" fmla="*/ 1056 w 57784"/>
              <a:gd name="T5" fmla="*/ 549 h 57784"/>
              <a:gd name="T6" fmla="*/ 325 w 57784"/>
              <a:gd name="T7" fmla="*/ 1302 h 57784"/>
              <a:gd name="T8" fmla="*/ 0 w 57784"/>
              <a:gd name="T9" fmla="*/ 2233 h 57784"/>
              <a:gd name="T10" fmla="*/ 124 w 57784"/>
              <a:gd name="T11" fmla="*/ 3162 h 57784"/>
              <a:gd name="T12" fmla="*/ 658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3" name="bk object 317"/>
          <p:cNvSpPr>
            <a:spLocks/>
          </p:cNvSpPr>
          <p:nvPr/>
        </p:nvSpPr>
        <p:spPr bwMode="auto">
          <a:xfrm>
            <a:off x="6873875" y="40322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4" name="bk object 318"/>
          <p:cNvSpPr>
            <a:spLocks/>
          </p:cNvSpPr>
          <p:nvPr/>
        </p:nvSpPr>
        <p:spPr bwMode="auto">
          <a:xfrm>
            <a:off x="7227888" y="39576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1 w 57784"/>
              <a:gd name="T15" fmla="*/ 5511 h 57784"/>
              <a:gd name="T16" fmla="*/ 2232 w 57784"/>
              <a:gd name="T17" fmla="*/ 5836 h 57784"/>
              <a:gd name="T18" fmla="*/ 3162 w 57784"/>
              <a:gd name="T19" fmla="*/ 5710 h 57784"/>
              <a:gd name="T20" fmla="*/ 3985 w 57784"/>
              <a:gd name="T21" fmla="*/ 5177 h 57784"/>
              <a:gd name="T22" fmla="*/ 4594 w 57784"/>
              <a:gd name="T23" fmla="*/ 4274 h 57784"/>
              <a:gd name="T24" fmla="*/ 4865 w 57784"/>
              <a:gd name="T25" fmla="*/ 3158 h 57784"/>
              <a:gd name="T26" fmla="*/ 4761 w 57784"/>
              <a:gd name="T27" fmla="*/ 2043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5" name="bk object 319"/>
          <p:cNvSpPr>
            <a:spLocks/>
          </p:cNvSpPr>
          <p:nvPr/>
        </p:nvSpPr>
        <p:spPr bwMode="auto">
          <a:xfrm>
            <a:off x="7572375" y="3859213"/>
            <a:ext cx="26988" cy="25400"/>
          </a:xfrm>
          <a:custGeom>
            <a:avLst/>
            <a:gdLst>
              <a:gd name="T0" fmla="*/ 3158 w 57784"/>
              <a:gd name="T1" fmla="*/ 0 h 57784"/>
              <a:gd name="T2" fmla="*/ 2043 w 57784"/>
              <a:gd name="T3" fmla="*/ 104 h 57784"/>
              <a:gd name="T4" fmla="*/ 1056 w 57784"/>
              <a:gd name="T5" fmla="*/ 549 h 57784"/>
              <a:gd name="T6" fmla="*/ 324 w 57784"/>
              <a:gd name="T7" fmla="*/ 1302 h 57784"/>
              <a:gd name="T8" fmla="*/ 0 w 57784"/>
              <a:gd name="T9" fmla="*/ 2232 h 57784"/>
              <a:gd name="T10" fmla="*/ 124 w 57784"/>
              <a:gd name="T11" fmla="*/ 3162 h 57784"/>
              <a:gd name="T12" fmla="*/ 658 w 57784"/>
              <a:gd name="T13" fmla="*/ 3985 h 57784"/>
              <a:gd name="T14" fmla="*/ 1562 w 57784"/>
              <a:gd name="T15" fmla="*/ 4595 h 57784"/>
              <a:gd name="T16" fmla="*/ 2678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6" name="bk object 320"/>
          <p:cNvSpPr>
            <a:spLocks/>
          </p:cNvSpPr>
          <p:nvPr/>
        </p:nvSpPr>
        <p:spPr bwMode="auto">
          <a:xfrm>
            <a:off x="7908925" y="3733800"/>
            <a:ext cx="26988" cy="25400"/>
          </a:xfrm>
          <a:custGeom>
            <a:avLst/>
            <a:gdLst>
              <a:gd name="T0" fmla="*/ 3158 w 57784"/>
              <a:gd name="T1" fmla="*/ 0 h 57784"/>
              <a:gd name="T2" fmla="*/ 2042 w 57784"/>
              <a:gd name="T3" fmla="*/ 104 h 57784"/>
              <a:gd name="T4" fmla="*/ 1056 w 57784"/>
              <a:gd name="T5" fmla="*/ 549 h 57784"/>
              <a:gd name="T6" fmla="*/ 325 w 57784"/>
              <a:gd name="T7" fmla="*/ 1302 h 57784"/>
              <a:gd name="T8" fmla="*/ 0 w 57784"/>
              <a:gd name="T9" fmla="*/ 2233 h 57784"/>
              <a:gd name="T10" fmla="*/ 124 w 57784"/>
              <a:gd name="T11" fmla="*/ 3162 h 57784"/>
              <a:gd name="T12" fmla="*/ 658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7" name="bk object 321"/>
          <p:cNvSpPr>
            <a:spLocks/>
          </p:cNvSpPr>
          <p:nvPr/>
        </p:nvSpPr>
        <p:spPr bwMode="auto">
          <a:xfrm>
            <a:off x="8235950" y="35798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8" name="bk object 322"/>
          <p:cNvSpPr>
            <a:spLocks/>
          </p:cNvSpPr>
          <p:nvPr/>
        </p:nvSpPr>
        <p:spPr bwMode="auto">
          <a:xfrm>
            <a:off x="8551863" y="33940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1 w 57784"/>
              <a:gd name="T15" fmla="*/ 5512 h 57784"/>
              <a:gd name="T16" fmla="*/ 2232 w 57784"/>
              <a:gd name="T17" fmla="*/ 5836 h 57784"/>
              <a:gd name="T18" fmla="*/ 3162 w 57784"/>
              <a:gd name="T19" fmla="*/ 5711 h 57784"/>
              <a:gd name="T20" fmla="*/ 3985 w 57784"/>
              <a:gd name="T21" fmla="*/ 5177 h 57784"/>
              <a:gd name="T22" fmla="*/ 4594 w 57784"/>
              <a:gd name="T23" fmla="*/ 4274 h 57784"/>
              <a:gd name="T24" fmla="*/ 4865 w 57784"/>
              <a:gd name="T25" fmla="*/ 3158 h 57784"/>
              <a:gd name="T26" fmla="*/ 4761 w 57784"/>
              <a:gd name="T27" fmla="*/ 2042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09" name="bk object 323"/>
          <p:cNvSpPr>
            <a:spLocks/>
          </p:cNvSpPr>
          <p:nvPr/>
        </p:nvSpPr>
        <p:spPr bwMode="auto">
          <a:xfrm>
            <a:off x="8851900" y="3173413"/>
            <a:ext cx="26988" cy="26987"/>
          </a:xfrm>
          <a:custGeom>
            <a:avLst/>
            <a:gdLst>
              <a:gd name="T0" fmla="*/ 3158 w 57784"/>
              <a:gd name="T1" fmla="*/ 0 h 57784"/>
              <a:gd name="T2" fmla="*/ 2042 w 57784"/>
              <a:gd name="T3" fmla="*/ 125 h 57784"/>
              <a:gd name="T4" fmla="*/ 1056 w 57784"/>
              <a:gd name="T5" fmla="*/ 658 h 57784"/>
              <a:gd name="T6" fmla="*/ 324 w 57784"/>
              <a:gd name="T7" fmla="*/ 1560 h 57784"/>
              <a:gd name="T8" fmla="*/ 0 w 57784"/>
              <a:gd name="T9" fmla="*/ 2676 h 57784"/>
              <a:gd name="T10" fmla="*/ 125 w 57784"/>
              <a:gd name="T11" fmla="*/ 3791 h 57784"/>
              <a:gd name="T12" fmla="*/ 659 w 57784"/>
              <a:gd name="T13" fmla="*/ 4779 h 57784"/>
              <a:gd name="T14" fmla="*/ 1561 w 57784"/>
              <a:gd name="T15" fmla="*/ 5510 h 57784"/>
              <a:gd name="T16" fmla="*/ 2678 w 57784"/>
              <a:gd name="T17" fmla="*/ 5835 h 57784"/>
              <a:gd name="T18" fmla="*/ 3792 w 57784"/>
              <a:gd name="T19" fmla="*/ 5710 h 57784"/>
              <a:gd name="T20" fmla="*/ 4780 w 57784"/>
              <a:gd name="T21" fmla="*/ 5176 h 57784"/>
              <a:gd name="T22" fmla="*/ 5512 w 57784"/>
              <a:gd name="T23" fmla="*/ 4273 h 57784"/>
              <a:gd name="T24" fmla="*/ 5836 w 57784"/>
              <a:gd name="T25" fmla="*/ 3157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0" name="bk object 324"/>
          <p:cNvSpPr>
            <a:spLocks/>
          </p:cNvSpPr>
          <p:nvPr/>
        </p:nvSpPr>
        <p:spPr bwMode="auto">
          <a:xfrm>
            <a:off x="1624013" y="3059113"/>
            <a:ext cx="26987" cy="26987"/>
          </a:xfrm>
          <a:custGeom>
            <a:avLst/>
            <a:gdLst>
              <a:gd name="T0" fmla="*/ 3158 w 57785"/>
              <a:gd name="T1" fmla="*/ 0 h 57784"/>
              <a:gd name="T2" fmla="*/ 2042 w 57785"/>
              <a:gd name="T3" fmla="*/ 125 h 57784"/>
              <a:gd name="T4" fmla="*/ 1055 w 57785"/>
              <a:gd name="T5" fmla="*/ 658 h 57784"/>
              <a:gd name="T6" fmla="*/ 324 w 57785"/>
              <a:gd name="T7" fmla="*/ 1561 h 57784"/>
              <a:gd name="T8" fmla="*/ 0 w 57785"/>
              <a:gd name="T9" fmla="*/ 2677 h 57784"/>
              <a:gd name="T10" fmla="*/ 125 w 57785"/>
              <a:gd name="T11" fmla="*/ 3792 h 57784"/>
              <a:gd name="T12" fmla="*/ 658 w 57785"/>
              <a:gd name="T13" fmla="*/ 4779 h 57784"/>
              <a:gd name="T14" fmla="*/ 1561 w 57785"/>
              <a:gd name="T15" fmla="*/ 5511 h 57784"/>
              <a:gd name="T16" fmla="*/ 2677 w 57785"/>
              <a:gd name="T17" fmla="*/ 5835 h 57784"/>
              <a:gd name="T18" fmla="*/ 3792 w 57785"/>
              <a:gd name="T19" fmla="*/ 5710 h 57784"/>
              <a:gd name="T20" fmla="*/ 4779 w 57785"/>
              <a:gd name="T21" fmla="*/ 5176 h 57784"/>
              <a:gd name="T22" fmla="*/ 5510 w 57785"/>
              <a:gd name="T23" fmla="*/ 4273 h 57784"/>
              <a:gd name="T24" fmla="*/ 5834 w 57785"/>
              <a:gd name="T25" fmla="*/ 3158 h 57784"/>
              <a:gd name="T26" fmla="*/ 5710 w 57785"/>
              <a:gd name="T27" fmla="*/ 2043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1" name="bk object 325"/>
          <p:cNvSpPr>
            <a:spLocks/>
          </p:cNvSpPr>
          <p:nvPr/>
        </p:nvSpPr>
        <p:spPr bwMode="auto">
          <a:xfrm>
            <a:off x="1790700" y="3128963"/>
            <a:ext cx="26988" cy="25400"/>
          </a:xfrm>
          <a:custGeom>
            <a:avLst/>
            <a:gdLst>
              <a:gd name="T0" fmla="*/ 3158 w 57785"/>
              <a:gd name="T1" fmla="*/ 0 h 57784"/>
              <a:gd name="T2" fmla="*/ 2043 w 57785"/>
              <a:gd name="T3" fmla="*/ 104 h 57784"/>
              <a:gd name="T4" fmla="*/ 1056 w 57785"/>
              <a:gd name="T5" fmla="*/ 549 h 57784"/>
              <a:gd name="T6" fmla="*/ 324 w 57785"/>
              <a:gd name="T7" fmla="*/ 1302 h 57784"/>
              <a:gd name="T8" fmla="*/ 0 w 57785"/>
              <a:gd name="T9" fmla="*/ 2232 h 57784"/>
              <a:gd name="T10" fmla="*/ 125 w 57785"/>
              <a:gd name="T11" fmla="*/ 3162 h 57784"/>
              <a:gd name="T12" fmla="*/ 659 w 57785"/>
              <a:gd name="T13" fmla="*/ 3985 h 57784"/>
              <a:gd name="T14" fmla="*/ 1561 w 57785"/>
              <a:gd name="T15" fmla="*/ 4595 h 57784"/>
              <a:gd name="T16" fmla="*/ 2678 w 57785"/>
              <a:gd name="T17" fmla="*/ 4865 h 57784"/>
              <a:gd name="T18" fmla="*/ 3793 w 57785"/>
              <a:gd name="T19" fmla="*/ 4761 h 57784"/>
              <a:gd name="T20" fmla="*/ 4780 w 57785"/>
              <a:gd name="T21" fmla="*/ 4316 h 57784"/>
              <a:gd name="T22" fmla="*/ 5512 w 57785"/>
              <a:gd name="T23" fmla="*/ 3563 h 57784"/>
              <a:gd name="T24" fmla="*/ 5836 w 57785"/>
              <a:gd name="T25" fmla="*/ 2633 h 57784"/>
              <a:gd name="T26" fmla="*/ 5711 w 57785"/>
              <a:gd name="T27" fmla="*/ 1703 h 57784"/>
              <a:gd name="T28" fmla="*/ 5177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2" name="bk object 326"/>
          <p:cNvSpPr>
            <a:spLocks/>
          </p:cNvSpPr>
          <p:nvPr/>
        </p:nvSpPr>
        <p:spPr bwMode="auto">
          <a:xfrm>
            <a:off x="1981200" y="3206750"/>
            <a:ext cx="25400" cy="26988"/>
          </a:xfrm>
          <a:custGeom>
            <a:avLst/>
            <a:gdLst>
              <a:gd name="T0" fmla="*/ 2632 w 57785"/>
              <a:gd name="T1" fmla="*/ 0 h 57784"/>
              <a:gd name="T2" fmla="*/ 1702 w 57785"/>
              <a:gd name="T3" fmla="*/ 125 h 57784"/>
              <a:gd name="T4" fmla="*/ 880 w 57785"/>
              <a:gd name="T5" fmla="*/ 658 h 57784"/>
              <a:gd name="T6" fmla="*/ 270 w 57785"/>
              <a:gd name="T7" fmla="*/ 1560 h 57784"/>
              <a:gd name="T8" fmla="*/ 0 w 57785"/>
              <a:gd name="T9" fmla="*/ 2677 h 57784"/>
              <a:gd name="T10" fmla="*/ 104 w 57785"/>
              <a:gd name="T11" fmla="*/ 3792 h 57784"/>
              <a:gd name="T12" fmla="*/ 548 w 57785"/>
              <a:gd name="T13" fmla="*/ 4779 h 57784"/>
              <a:gd name="T14" fmla="*/ 1301 w 57785"/>
              <a:gd name="T15" fmla="*/ 5511 h 57784"/>
              <a:gd name="T16" fmla="*/ 2231 w 57785"/>
              <a:gd name="T17" fmla="*/ 5835 h 57784"/>
              <a:gd name="T18" fmla="*/ 3161 w 57785"/>
              <a:gd name="T19" fmla="*/ 5710 h 57784"/>
              <a:gd name="T20" fmla="*/ 3984 w 57785"/>
              <a:gd name="T21" fmla="*/ 5176 h 57784"/>
              <a:gd name="T22" fmla="*/ 4594 w 57785"/>
              <a:gd name="T23" fmla="*/ 4274 h 57784"/>
              <a:gd name="T24" fmla="*/ 4864 w 57785"/>
              <a:gd name="T25" fmla="*/ 3158 h 57784"/>
              <a:gd name="T26" fmla="*/ 4760 w 57785"/>
              <a:gd name="T27" fmla="*/ 2042 h 57784"/>
              <a:gd name="T28" fmla="*/ 4316 w 57785"/>
              <a:gd name="T29" fmla="*/ 1056 h 57784"/>
              <a:gd name="T30" fmla="*/ 3562 w 57785"/>
              <a:gd name="T31" fmla="*/ 324 h 57784"/>
              <a:gd name="T32" fmla="*/ 2632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3" name="bk object 327"/>
          <p:cNvSpPr>
            <a:spLocks/>
          </p:cNvSpPr>
          <p:nvPr/>
        </p:nvSpPr>
        <p:spPr bwMode="auto">
          <a:xfrm>
            <a:off x="2192338" y="3295650"/>
            <a:ext cx="26987" cy="25400"/>
          </a:xfrm>
          <a:custGeom>
            <a:avLst/>
            <a:gdLst>
              <a:gd name="T0" fmla="*/ 3157 w 57785"/>
              <a:gd name="T1" fmla="*/ 0 h 57784"/>
              <a:gd name="T2" fmla="*/ 2042 w 57785"/>
              <a:gd name="T3" fmla="*/ 104 h 57784"/>
              <a:gd name="T4" fmla="*/ 1055 w 57785"/>
              <a:gd name="T5" fmla="*/ 549 h 57784"/>
              <a:gd name="T6" fmla="*/ 324 w 57785"/>
              <a:gd name="T7" fmla="*/ 1302 h 57784"/>
              <a:gd name="T8" fmla="*/ 0 w 57785"/>
              <a:gd name="T9" fmla="*/ 2232 h 57784"/>
              <a:gd name="T10" fmla="*/ 124 w 57785"/>
              <a:gd name="T11" fmla="*/ 3162 h 57784"/>
              <a:gd name="T12" fmla="*/ 658 w 57785"/>
              <a:gd name="T13" fmla="*/ 3985 h 57784"/>
              <a:gd name="T14" fmla="*/ 1560 w 57785"/>
              <a:gd name="T15" fmla="*/ 4595 h 57784"/>
              <a:gd name="T16" fmla="*/ 2677 w 57785"/>
              <a:gd name="T17" fmla="*/ 4865 h 57784"/>
              <a:gd name="T18" fmla="*/ 3792 w 57785"/>
              <a:gd name="T19" fmla="*/ 4761 h 57784"/>
              <a:gd name="T20" fmla="*/ 4779 w 57785"/>
              <a:gd name="T21" fmla="*/ 4316 h 57784"/>
              <a:gd name="T22" fmla="*/ 5510 w 57785"/>
              <a:gd name="T23" fmla="*/ 3563 h 57784"/>
              <a:gd name="T24" fmla="*/ 5834 w 57785"/>
              <a:gd name="T25" fmla="*/ 2633 h 57784"/>
              <a:gd name="T26" fmla="*/ 5709 w 57785"/>
              <a:gd name="T27" fmla="*/ 1703 h 57784"/>
              <a:gd name="T28" fmla="*/ 5176 w 57785"/>
              <a:gd name="T29" fmla="*/ 880 h 57784"/>
              <a:gd name="T30" fmla="*/ 4274 w 57785"/>
              <a:gd name="T31" fmla="*/ 270 h 57784"/>
              <a:gd name="T32" fmla="*/ 3157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4" name="bk object 328"/>
          <p:cNvSpPr>
            <a:spLocks/>
          </p:cNvSpPr>
          <p:nvPr/>
        </p:nvSpPr>
        <p:spPr bwMode="auto">
          <a:xfrm>
            <a:off x="2425700" y="3387725"/>
            <a:ext cx="26988" cy="26988"/>
          </a:xfrm>
          <a:custGeom>
            <a:avLst/>
            <a:gdLst>
              <a:gd name="T0" fmla="*/ 3158 w 57785"/>
              <a:gd name="T1" fmla="*/ 0 h 57784"/>
              <a:gd name="T2" fmla="*/ 2042 w 57785"/>
              <a:gd name="T3" fmla="*/ 125 h 57784"/>
              <a:gd name="T4" fmla="*/ 1056 w 57785"/>
              <a:gd name="T5" fmla="*/ 658 h 57784"/>
              <a:gd name="T6" fmla="*/ 324 w 57785"/>
              <a:gd name="T7" fmla="*/ 1560 h 57784"/>
              <a:gd name="T8" fmla="*/ 0 w 57785"/>
              <a:gd name="T9" fmla="*/ 2677 h 57784"/>
              <a:gd name="T10" fmla="*/ 125 w 57785"/>
              <a:gd name="T11" fmla="*/ 3792 h 57784"/>
              <a:gd name="T12" fmla="*/ 658 w 57785"/>
              <a:gd name="T13" fmla="*/ 4779 h 57784"/>
              <a:gd name="T14" fmla="*/ 1560 w 57785"/>
              <a:gd name="T15" fmla="*/ 5511 h 57784"/>
              <a:gd name="T16" fmla="*/ 2677 w 57785"/>
              <a:gd name="T17" fmla="*/ 5835 h 57784"/>
              <a:gd name="T18" fmla="*/ 3792 w 57785"/>
              <a:gd name="T19" fmla="*/ 5710 h 57784"/>
              <a:gd name="T20" fmla="*/ 4779 w 57785"/>
              <a:gd name="T21" fmla="*/ 5176 h 57784"/>
              <a:gd name="T22" fmla="*/ 5510 w 57785"/>
              <a:gd name="T23" fmla="*/ 4274 h 57784"/>
              <a:gd name="T24" fmla="*/ 5834 w 57785"/>
              <a:gd name="T25" fmla="*/ 3158 h 57784"/>
              <a:gd name="T26" fmla="*/ 5711 w 57785"/>
              <a:gd name="T27" fmla="*/ 2042 h 57784"/>
              <a:gd name="T28" fmla="*/ 5177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5" name="bk object 329"/>
          <p:cNvSpPr>
            <a:spLocks/>
          </p:cNvSpPr>
          <p:nvPr/>
        </p:nvSpPr>
        <p:spPr bwMode="auto">
          <a:xfrm>
            <a:off x="2679700" y="3486150"/>
            <a:ext cx="26988" cy="25400"/>
          </a:xfrm>
          <a:custGeom>
            <a:avLst/>
            <a:gdLst>
              <a:gd name="T0" fmla="*/ 3157 w 57785"/>
              <a:gd name="T1" fmla="*/ 0 h 57784"/>
              <a:gd name="T2" fmla="*/ 2042 w 57785"/>
              <a:gd name="T3" fmla="*/ 104 h 57784"/>
              <a:gd name="T4" fmla="*/ 1056 w 57785"/>
              <a:gd name="T5" fmla="*/ 549 h 57784"/>
              <a:gd name="T6" fmla="*/ 324 w 57785"/>
              <a:gd name="T7" fmla="*/ 1302 h 57784"/>
              <a:gd name="T8" fmla="*/ 0 w 57785"/>
              <a:gd name="T9" fmla="*/ 2233 h 57784"/>
              <a:gd name="T10" fmla="*/ 124 w 57785"/>
              <a:gd name="T11" fmla="*/ 3162 h 57784"/>
              <a:gd name="T12" fmla="*/ 658 w 57785"/>
              <a:gd name="T13" fmla="*/ 3985 h 57784"/>
              <a:gd name="T14" fmla="*/ 1560 w 57785"/>
              <a:gd name="T15" fmla="*/ 4595 h 57784"/>
              <a:gd name="T16" fmla="*/ 2677 w 57785"/>
              <a:gd name="T17" fmla="*/ 4865 h 57784"/>
              <a:gd name="T18" fmla="*/ 3792 w 57785"/>
              <a:gd name="T19" fmla="*/ 4761 h 57784"/>
              <a:gd name="T20" fmla="*/ 4779 w 57785"/>
              <a:gd name="T21" fmla="*/ 4316 h 57784"/>
              <a:gd name="T22" fmla="*/ 5511 w 57785"/>
              <a:gd name="T23" fmla="*/ 3564 h 57784"/>
              <a:gd name="T24" fmla="*/ 5834 w 57785"/>
              <a:gd name="T25" fmla="*/ 2633 h 57784"/>
              <a:gd name="T26" fmla="*/ 5710 w 57785"/>
              <a:gd name="T27" fmla="*/ 1703 h 57784"/>
              <a:gd name="T28" fmla="*/ 5176 w 57785"/>
              <a:gd name="T29" fmla="*/ 880 h 57784"/>
              <a:gd name="T30" fmla="*/ 4273 w 57785"/>
              <a:gd name="T31" fmla="*/ 270 h 57784"/>
              <a:gd name="T32" fmla="*/ 3157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6" name="bk object 330"/>
          <p:cNvSpPr>
            <a:spLocks/>
          </p:cNvSpPr>
          <p:nvPr/>
        </p:nvSpPr>
        <p:spPr bwMode="auto">
          <a:xfrm>
            <a:off x="2952750" y="3584575"/>
            <a:ext cx="26988" cy="25400"/>
          </a:xfrm>
          <a:custGeom>
            <a:avLst/>
            <a:gdLst>
              <a:gd name="T0" fmla="*/ 3158 w 57784"/>
              <a:gd name="T1" fmla="*/ 0 h 57784"/>
              <a:gd name="T2" fmla="*/ 2043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3 w 57784"/>
              <a:gd name="T19" fmla="*/ 4761 h 57784"/>
              <a:gd name="T20" fmla="*/ 4780 w 57784"/>
              <a:gd name="T21" fmla="*/ 4316 h 57784"/>
              <a:gd name="T22" fmla="*/ 5512 w 57784"/>
              <a:gd name="T23" fmla="*/ 3562 h 57784"/>
              <a:gd name="T24" fmla="*/ 5836 w 57784"/>
              <a:gd name="T25" fmla="*/ 2632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7" name="bk object 331"/>
          <p:cNvSpPr>
            <a:spLocks/>
          </p:cNvSpPr>
          <p:nvPr/>
        </p:nvSpPr>
        <p:spPr bwMode="auto">
          <a:xfrm>
            <a:off x="3244850" y="36830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8" name="bk object 332"/>
          <p:cNvSpPr>
            <a:spLocks/>
          </p:cNvSpPr>
          <p:nvPr/>
        </p:nvSpPr>
        <p:spPr bwMode="auto">
          <a:xfrm>
            <a:off x="3551238" y="3776663"/>
            <a:ext cx="26987" cy="26987"/>
          </a:xfrm>
          <a:custGeom>
            <a:avLst/>
            <a:gdLst>
              <a:gd name="T0" fmla="*/ 3157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4 w 57784"/>
              <a:gd name="T11" fmla="*/ 3792 h 57784"/>
              <a:gd name="T12" fmla="*/ 658 w 57784"/>
              <a:gd name="T13" fmla="*/ 4780 h 57784"/>
              <a:gd name="T14" fmla="*/ 1560 w 57784"/>
              <a:gd name="T15" fmla="*/ 5511 h 57784"/>
              <a:gd name="T16" fmla="*/ 2677 w 57784"/>
              <a:gd name="T17" fmla="*/ 5836 h 57784"/>
              <a:gd name="T18" fmla="*/ 3791 w 57784"/>
              <a:gd name="T19" fmla="*/ 5710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5 h 57784"/>
              <a:gd name="T30" fmla="*/ 4273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19" name="bk object 333"/>
          <p:cNvSpPr>
            <a:spLocks/>
          </p:cNvSpPr>
          <p:nvPr/>
        </p:nvSpPr>
        <p:spPr bwMode="auto">
          <a:xfrm>
            <a:off x="3873500" y="3867150"/>
            <a:ext cx="26988" cy="26988"/>
          </a:xfrm>
          <a:custGeom>
            <a:avLst/>
            <a:gdLst>
              <a:gd name="T0" fmla="*/ 3157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0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2 h 57784"/>
              <a:gd name="T28" fmla="*/ 5176 w 57784"/>
              <a:gd name="T29" fmla="*/ 1056 h 57784"/>
              <a:gd name="T30" fmla="*/ 4274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0" name="bk object 334"/>
          <p:cNvSpPr>
            <a:spLocks/>
          </p:cNvSpPr>
          <p:nvPr/>
        </p:nvSpPr>
        <p:spPr bwMode="auto">
          <a:xfrm>
            <a:off x="4210050" y="39497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1" name="bk object 335"/>
          <p:cNvSpPr>
            <a:spLocks/>
          </p:cNvSpPr>
          <p:nvPr/>
        </p:nvSpPr>
        <p:spPr bwMode="auto">
          <a:xfrm>
            <a:off x="4556125" y="4022725"/>
            <a:ext cx="26988" cy="26988"/>
          </a:xfrm>
          <a:custGeom>
            <a:avLst/>
            <a:gdLst>
              <a:gd name="T0" fmla="*/ 3157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4 w 57784"/>
              <a:gd name="T11" fmla="*/ 3792 h 57784"/>
              <a:gd name="T12" fmla="*/ 658 w 57784"/>
              <a:gd name="T13" fmla="*/ 4780 h 57784"/>
              <a:gd name="T14" fmla="*/ 1560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2 h 57784"/>
              <a:gd name="T28" fmla="*/ 5176 w 57784"/>
              <a:gd name="T29" fmla="*/ 1056 h 57784"/>
              <a:gd name="T30" fmla="*/ 4274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2" name="bk object 336"/>
          <p:cNvSpPr>
            <a:spLocks/>
          </p:cNvSpPr>
          <p:nvPr/>
        </p:nvSpPr>
        <p:spPr bwMode="auto">
          <a:xfrm>
            <a:off x="4911725" y="4084638"/>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3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3" name="bk object 337"/>
          <p:cNvSpPr>
            <a:spLocks/>
          </p:cNvSpPr>
          <p:nvPr/>
        </p:nvSpPr>
        <p:spPr bwMode="auto">
          <a:xfrm>
            <a:off x="5275263" y="4130675"/>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4" name="bk object 338"/>
          <p:cNvSpPr>
            <a:spLocks/>
          </p:cNvSpPr>
          <p:nvPr/>
        </p:nvSpPr>
        <p:spPr bwMode="auto">
          <a:xfrm>
            <a:off x="5641975" y="41592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5" name="bk object 339"/>
          <p:cNvSpPr>
            <a:spLocks/>
          </p:cNvSpPr>
          <p:nvPr/>
        </p:nvSpPr>
        <p:spPr bwMode="auto">
          <a:xfrm>
            <a:off x="6008688" y="4167188"/>
            <a:ext cx="26987" cy="25400"/>
          </a:xfrm>
          <a:custGeom>
            <a:avLst/>
            <a:gdLst>
              <a:gd name="T0" fmla="*/ 3157 w 57784"/>
              <a:gd name="T1" fmla="*/ 0 h 57784"/>
              <a:gd name="T2" fmla="*/ 2042 w 57784"/>
              <a:gd name="T3" fmla="*/ 104 h 57784"/>
              <a:gd name="T4" fmla="*/ 1055 w 57784"/>
              <a:gd name="T5" fmla="*/ 549 h 57784"/>
              <a:gd name="T6" fmla="*/ 324 w 57784"/>
              <a:gd name="T7" fmla="*/ 1301 h 57784"/>
              <a:gd name="T8" fmla="*/ 0 w 57784"/>
              <a:gd name="T9" fmla="*/ 2232 h 57784"/>
              <a:gd name="T10" fmla="*/ 124 w 57784"/>
              <a:gd name="T11" fmla="*/ 3161 h 57784"/>
              <a:gd name="T12" fmla="*/ 658 w 57784"/>
              <a:gd name="T13" fmla="*/ 3984 h 57784"/>
              <a:gd name="T14" fmla="*/ 1560 w 57784"/>
              <a:gd name="T15" fmla="*/ 4594 h 57784"/>
              <a:gd name="T16" fmla="*/ 2677 w 57784"/>
              <a:gd name="T17" fmla="*/ 4865 h 57784"/>
              <a:gd name="T18" fmla="*/ 3791 w 57784"/>
              <a:gd name="T19" fmla="*/ 4761 h 57784"/>
              <a:gd name="T20" fmla="*/ 4779 w 57784"/>
              <a:gd name="T21" fmla="*/ 4315 h 57784"/>
              <a:gd name="T22" fmla="*/ 5510 w 57784"/>
              <a:gd name="T23" fmla="*/ 3562 h 57784"/>
              <a:gd name="T24" fmla="*/ 5834 w 57784"/>
              <a:gd name="T25" fmla="*/ 2632 h 57784"/>
              <a:gd name="T26" fmla="*/ 5709 w 57784"/>
              <a:gd name="T27" fmla="*/ 1703 h 57784"/>
              <a:gd name="T28" fmla="*/ 5176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6" name="bk object 340"/>
          <p:cNvSpPr>
            <a:spLocks/>
          </p:cNvSpPr>
          <p:nvPr/>
        </p:nvSpPr>
        <p:spPr bwMode="auto">
          <a:xfrm>
            <a:off x="6373813" y="415290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3 w 57784"/>
              <a:gd name="T19" fmla="*/ 5711 h 57784"/>
              <a:gd name="T20" fmla="*/ 4780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7" name="bk object 341"/>
          <p:cNvSpPr>
            <a:spLocks/>
          </p:cNvSpPr>
          <p:nvPr/>
        </p:nvSpPr>
        <p:spPr bwMode="auto">
          <a:xfrm>
            <a:off x="6735763" y="4117975"/>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1 w 57784"/>
              <a:gd name="T15" fmla="*/ 4594 h 57784"/>
              <a:gd name="T16" fmla="*/ 2232 w 57784"/>
              <a:gd name="T17" fmla="*/ 4864 h 57784"/>
              <a:gd name="T18" fmla="*/ 3162 w 57784"/>
              <a:gd name="T19" fmla="*/ 4760 h 57784"/>
              <a:gd name="T20" fmla="*/ 3985 w 57784"/>
              <a:gd name="T21" fmla="*/ 4315 h 57784"/>
              <a:gd name="T22" fmla="*/ 4594 w 57784"/>
              <a:gd name="T23" fmla="*/ 3562 h 57784"/>
              <a:gd name="T24" fmla="*/ 4865 w 57784"/>
              <a:gd name="T25" fmla="*/ 2632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8" name="bk object 342"/>
          <p:cNvSpPr>
            <a:spLocks/>
          </p:cNvSpPr>
          <p:nvPr/>
        </p:nvSpPr>
        <p:spPr bwMode="auto">
          <a:xfrm>
            <a:off x="7091363" y="4057650"/>
            <a:ext cx="26987" cy="26988"/>
          </a:xfrm>
          <a:custGeom>
            <a:avLst/>
            <a:gdLst>
              <a:gd name="T0" fmla="*/ 3157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0 w 57784"/>
              <a:gd name="T15" fmla="*/ 5512 h 57784"/>
              <a:gd name="T16" fmla="*/ 2677 w 57784"/>
              <a:gd name="T17" fmla="*/ 5836 h 57784"/>
              <a:gd name="T18" fmla="*/ 3791 w 57784"/>
              <a:gd name="T19" fmla="*/ 5711 h 57784"/>
              <a:gd name="T20" fmla="*/ 4779 w 57784"/>
              <a:gd name="T21" fmla="*/ 5177 h 57784"/>
              <a:gd name="T22" fmla="*/ 5510 w 57784"/>
              <a:gd name="T23" fmla="*/ 4274 h 57784"/>
              <a:gd name="T24" fmla="*/ 5834 w 57784"/>
              <a:gd name="T25" fmla="*/ 3158 h 57784"/>
              <a:gd name="T26" fmla="*/ 5709 w 57784"/>
              <a:gd name="T27" fmla="*/ 2043 h 57784"/>
              <a:gd name="T28" fmla="*/ 5176 w 57784"/>
              <a:gd name="T29" fmla="*/ 1056 h 57784"/>
              <a:gd name="T30" fmla="*/ 4273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29" name="bk object 343"/>
          <p:cNvSpPr>
            <a:spLocks/>
          </p:cNvSpPr>
          <p:nvPr/>
        </p:nvSpPr>
        <p:spPr bwMode="auto">
          <a:xfrm>
            <a:off x="7440613" y="397510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1 h 57784"/>
              <a:gd name="T20" fmla="*/ 4779 w 57784"/>
              <a:gd name="T21" fmla="*/ 5177 h 57784"/>
              <a:gd name="T22" fmla="*/ 5510 w 57784"/>
              <a:gd name="T23" fmla="*/ 4274 h 57784"/>
              <a:gd name="T24" fmla="*/ 5835 w 57784"/>
              <a:gd name="T25" fmla="*/ 3158 h 57784"/>
              <a:gd name="T26" fmla="*/ 5710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0" name="bk object 344"/>
          <p:cNvSpPr>
            <a:spLocks/>
          </p:cNvSpPr>
          <p:nvPr/>
        </p:nvSpPr>
        <p:spPr bwMode="auto">
          <a:xfrm>
            <a:off x="7781925" y="3868738"/>
            <a:ext cx="26988" cy="26987"/>
          </a:xfrm>
          <a:custGeom>
            <a:avLst/>
            <a:gdLst>
              <a:gd name="T0" fmla="*/ 3157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4 w 57784"/>
              <a:gd name="T11" fmla="*/ 3793 h 57784"/>
              <a:gd name="T12" fmla="*/ 658 w 57784"/>
              <a:gd name="T13" fmla="*/ 4780 h 57784"/>
              <a:gd name="T14" fmla="*/ 1560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2 h 57784"/>
              <a:gd name="T28" fmla="*/ 5177 w 57784"/>
              <a:gd name="T29" fmla="*/ 1055 h 57784"/>
              <a:gd name="T30" fmla="*/ 4274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1" name="bk object 345"/>
          <p:cNvSpPr>
            <a:spLocks/>
          </p:cNvSpPr>
          <p:nvPr/>
        </p:nvSpPr>
        <p:spPr bwMode="auto">
          <a:xfrm>
            <a:off x="8116888" y="373538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1 w 57784"/>
              <a:gd name="T15" fmla="*/ 5511 h 57784"/>
              <a:gd name="T16" fmla="*/ 2232 w 57784"/>
              <a:gd name="T17" fmla="*/ 5835 h 57784"/>
              <a:gd name="T18" fmla="*/ 3162 w 57784"/>
              <a:gd name="T19" fmla="*/ 5710 h 57784"/>
              <a:gd name="T20" fmla="*/ 3985 w 57784"/>
              <a:gd name="T21" fmla="*/ 5177 h 57784"/>
              <a:gd name="T22" fmla="*/ 4594 w 57784"/>
              <a:gd name="T23" fmla="*/ 4273 h 57784"/>
              <a:gd name="T24" fmla="*/ 4865 w 57784"/>
              <a:gd name="T25" fmla="*/ 3158 h 57784"/>
              <a:gd name="T26" fmla="*/ 4761 w 57784"/>
              <a:gd name="T27" fmla="*/ 2043 h 57784"/>
              <a:gd name="T28" fmla="*/ 4316 w 57784"/>
              <a:gd name="T29" fmla="*/ 1055 h 57784"/>
              <a:gd name="T30" fmla="*/ 3563 w 57784"/>
              <a:gd name="T31" fmla="*/ 323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2" name="bk object 346"/>
          <p:cNvSpPr>
            <a:spLocks/>
          </p:cNvSpPr>
          <p:nvPr/>
        </p:nvSpPr>
        <p:spPr bwMode="auto">
          <a:xfrm>
            <a:off x="8442325" y="35750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3" name="bk object 347"/>
          <p:cNvSpPr>
            <a:spLocks/>
          </p:cNvSpPr>
          <p:nvPr/>
        </p:nvSpPr>
        <p:spPr bwMode="auto">
          <a:xfrm>
            <a:off x="1938338" y="3240088"/>
            <a:ext cx="26987" cy="26987"/>
          </a:xfrm>
          <a:custGeom>
            <a:avLst/>
            <a:gdLst>
              <a:gd name="T0" fmla="*/ 3158 w 57785"/>
              <a:gd name="T1" fmla="*/ 0 h 57784"/>
              <a:gd name="T2" fmla="*/ 2042 w 57785"/>
              <a:gd name="T3" fmla="*/ 125 h 57784"/>
              <a:gd name="T4" fmla="*/ 1055 w 57785"/>
              <a:gd name="T5" fmla="*/ 658 h 57784"/>
              <a:gd name="T6" fmla="*/ 324 w 57785"/>
              <a:gd name="T7" fmla="*/ 1561 h 57784"/>
              <a:gd name="T8" fmla="*/ 0 w 57785"/>
              <a:gd name="T9" fmla="*/ 2677 h 57784"/>
              <a:gd name="T10" fmla="*/ 125 w 57785"/>
              <a:gd name="T11" fmla="*/ 3792 h 57784"/>
              <a:gd name="T12" fmla="*/ 658 w 57785"/>
              <a:gd name="T13" fmla="*/ 4779 h 57784"/>
              <a:gd name="T14" fmla="*/ 1561 w 57785"/>
              <a:gd name="T15" fmla="*/ 5511 h 57784"/>
              <a:gd name="T16" fmla="*/ 2677 w 57785"/>
              <a:gd name="T17" fmla="*/ 5835 h 57784"/>
              <a:gd name="T18" fmla="*/ 3792 w 57785"/>
              <a:gd name="T19" fmla="*/ 5710 h 57784"/>
              <a:gd name="T20" fmla="*/ 4779 w 57785"/>
              <a:gd name="T21" fmla="*/ 5176 h 57784"/>
              <a:gd name="T22" fmla="*/ 5511 w 57785"/>
              <a:gd name="T23" fmla="*/ 4273 h 57784"/>
              <a:gd name="T24" fmla="*/ 5835 w 57785"/>
              <a:gd name="T25" fmla="*/ 3158 h 57784"/>
              <a:gd name="T26" fmla="*/ 5710 w 57785"/>
              <a:gd name="T27" fmla="*/ 2043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4" name="bk object 348"/>
          <p:cNvSpPr>
            <a:spLocks/>
          </p:cNvSpPr>
          <p:nvPr/>
        </p:nvSpPr>
        <p:spPr bwMode="auto">
          <a:xfrm>
            <a:off x="2103438" y="3305175"/>
            <a:ext cx="26987" cy="26988"/>
          </a:xfrm>
          <a:custGeom>
            <a:avLst/>
            <a:gdLst>
              <a:gd name="T0" fmla="*/ 3158 w 57785"/>
              <a:gd name="T1" fmla="*/ 0 h 57784"/>
              <a:gd name="T2" fmla="*/ 2042 w 57785"/>
              <a:gd name="T3" fmla="*/ 125 h 57784"/>
              <a:gd name="T4" fmla="*/ 1055 w 57785"/>
              <a:gd name="T5" fmla="*/ 659 h 57784"/>
              <a:gd name="T6" fmla="*/ 324 w 57785"/>
              <a:gd name="T7" fmla="*/ 1561 h 57784"/>
              <a:gd name="T8" fmla="*/ 0 w 57785"/>
              <a:gd name="T9" fmla="*/ 2678 h 57784"/>
              <a:gd name="T10" fmla="*/ 125 w 57785"/>
              <a:gd name="T11" fmla="*/ 3793 h 57784"/>
              <a:gd name="T12" fmla="*/ 658 w 57785"/>
              <a:gd name="T13" fmla="*/ 4780 h 57784"/>
              <a:gd name="T14" fmla="*/ 1561 w 57785"/>
              <a:gd name="T15" fmla="*/ 5512 h 57784"/>
              <a:gd name="T16" fmla="*/ 2677 w 57785"/>
              <a:gd name="T17" fmla="*/ 5836 h 57784"/>
              <a:gd name="T18" fmla="*/ 3792 w 57785"/>
              <a:gd name="T19" fmla="*/ 5711 h 57784"/>
              <a:gd name="T20" fmla="*/ 4779 w 57785"/>
              <a:gd name="T21" fmla="*/ 5177 h 57784"/>
              <a:gd name="T22" fmla="*/ 5511 w 57785"/>
              <a:gd name="T23" fmla="*/ 4274 h 57784"/>
              <a:gd name="T24" fmla="*/ 5835 w 57785"/>
              <a:gd name="T25" fmla="*/ 3158 h 57784"/>
              <a:gd name="T26" fmla="*/ 5710 w 57785"/>
              <a:gd name="T27" fmla="*/ 2042 h 57784"/>
              <a:gd name="T28" fmla="*/ 5176 w 57785"/>
              <a:gd name="T29" fmla="*/ 1056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5" name="bk object 349"/>
          <p:cNvSpPr>
            <a:spLocks/>
          </p:cNvSpPr>
          <p:nvPr/>
        </p:nvSpPr>
        <p:spPr bwMode="auto">
          <a:xfrm>
            <a:off x="2292350" y="3379788"/>
            <a:ext cx="26988" cy="26987"/>
          </a:xfrm>
          <a:custGeom>
            <a:avLst/>
            <a:gdLst>
              <a:gd name="T0" fmla="*/ 3158 w 57785"/>
              <a:gd name="T1" fmla="*/ 0 h 57784"/>
              <a:gd name="T2" fmla="*/ 2042 w 57785"/>
              <a:gd name="T3" fmla="*/ 125 h 57784"/>
              <a:gd name="T4" fmla="*/ 1056 w 57785"/>
              <a:gd name="T5" fmla="*/ 659 h 57784"/>
              <a:gd name="T6" fmla="*/ 324 w 57785"/>
              <a:gd name="T7" fmla="*/ 1561 h 57784"/>
              <a:gd name="T8" fmla="*/ 0 w 57785"/>
              <a:gd name="T9" fmla="*/ 2677 h 57784"/>
              <a:gd name="T10" fmla="*/ 125 w 57785"/>
              <a:gd name="T11" fmla="*/ 3792 h 57784"/>
              <a:gd name="T12" fmla="*/ 659 w 57785"/>
              <a:gd name="T13" fmla="*/ 4779 h 57784"/>
              <a:gd name="T14" fmla="*/ 1561 w 57785"/>
              <a:gd name="T15" fmla="*/ 5511 h 57784"/>
              <a:gd name="T16" fmla="*/ 2678 w 57785"/>
              <a:gd name="T17" fmla="*/ 5835 h 57784"/>
              <a:gd name="T18" fmla="*/ 3792 w 57785"/>
              <a:gd name="T19" fmla="*/ 5710 h 57784"/>
              <a:gd name="T20" fmla="*/ 4779 w 57785"/>
              <a:gd name="T21" fmla="*/ 5177 h 57784"/>
              <a:gd name="T22" fmla="*/ 5512 w 57785"/>
              <a:gd name="T23" fmla="*/ 4274 h 57784"/>
              <a:gd name="T24" fmla="*/ 5836 w 57785"/>
              <a:gd name="T25" fmla="*/ 3158 h 57784"/>
              <a:gd name="T26" fmla="*/ 5711 w 57785"/>
              <a:gd name="T27" fmla="*/ 2042 h 57784"/>
              <a:gd name="T28" fmla="*/ 5177 w 57785"/>
              <a:gd name="T29" fmla="*/ 1055 h 57784"/>
              <a:gd name="T30" fmla="*/ 4274 w 57785"/>
              <a:gd name="T31" fmla="*/ 324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6" name="bk object 350"/>
          <p:cNvSpPr>
            <a:spLocks/>
          </p:cNvSpPr>
          <p:nvPr/>
        </p:nvSpPr>
        <p:spPr bwMode="auto">
          <a:xfrm>
            <a:off x="2503488" y="3462338"/>
            <a:ext cx="26987" cy="25400"/>
          </a:xfrm>
          <a:custGeom>
            <a:avLst/>
            <a:gdLst>
              <a:gd name="T0" fmla="*/ 3158 w 57785"/>
              <a:gd name="T1" fmla="*/ 0 h 57784"/>
              <a:gd name="T2" fmla="*/ 2043 w 57785"/>
              <a:gd name="T3" fmla="*/ 104 h 57784"/>
              <a:gd name="T4" fmla="*/ 1055 w 57785"/>
              <a:gd name="T5" fmla="*/ 549 h 57784"/>
              <a:gd name="T6" fmla="*/ 324 w 57785"/>
              <a:gd name="T7" fmla="*/ 1302 h 57784"/>
              <a:gd name="T8" fmla="*/ 0 w 57785"/>
              <a:gd name="T9" fmla="*/ 2232 h 57784"/>
              <a:gd name="T10" fmla="*/ 124 w 57785"/>
              <a:gd name="T11" fmla="*/ 3162 h 57784"/>
              <a:gd name="T12" fmla="*/ 658 w 57785"/>
              <a:gd name="T13" fmla="*/ 3985 h 57784"/>
              <a:gd name="T14" fmla="*/ 1561 w 57785"/>
              <a:gd name="T15" fmla="*/ 4595 h 57784"/>
              <a:gd name="T16" fmla="*/ 2677 w 57785"/>
              <a:gd name="T17" fmla="*/ 4865 h 57784"/>
              <a:gd name="T18" fmla="*/ 3792 w 57785"/>
              <a:gd name="T19" fmla="*/ 4761 h 57784"/>
              <a:gd name="T20" fmla="*/ 4779 w 57785"/>
              <a:gd name="T21" fmla="*/ 4316 h 57784"/>
              <a:gd name="T22" fmla="*/ 5510 w 57785"/>
              <a:gd name="T23" fmla="*/ 3563 h 57784"/>
              <a:gd name="T24" fmla="*/ 5834 w 57785"/>
              <a:gd name="T25" fmla="*/ 2633 h 57784"/>
              <a:gd name="T26" fmla="*/ 5710 w 57785"/>
              <a:gd name="T27" fmla="*/ 1703 h 57784"/>
              <a:gd name="T28" fmla="*/ 5176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7" name="bk object 351"/>
          <p:cNvSpPr>
            <a:spLocks/>
          </p:cNvSpPr>
          <p:nvPr/>
        </p:nvSpPr>
        <p:spPr bwMode="auto">
          <a:xfrm>
            <a:off x="2735263" y="3549650"/>
            <a:ext cx="26987" cy="25400"/>
          </a:xfrm>
          <a:custGeom>
            <a:avLst/>
            <a:gdLst>
              <a:gd name="T0" fmla="*/ 3158 w 57785"/>
              <a:gd name="T1" fmla="*/ 0 h 57784"/>
              <a:gd name="T2" fmla="*/ 2043 w 57785"/>
              <a:gd name="T3" fmla="*/ 104 h 57784"/>
              <a:gd name="T4" fmla="*/ 1055 w 57785"/>
              <a:gd name="T5" fmla="*/ 549 h 57784"/>
              <a:gd name="T6" fmla="*/ 324 w 57785"/>
              <a:gd name="T7" fmla="*/ 1301 h 57784"/>
              <a:gd name="T8" fmla="*/ 0 w 57785"/>
              <a:gd name="T9" fmla="*/ 2232 h 57784"/>
              <a:gd name="T10" fmla="*/ 124 w 57785"/>
              <a:gd name="T11" fmla="*/ 3161 h 57784"/>
              <a:gd name="T12" fmla="*/ 658 w 57785"/>
              <a:gd name="T13" fmla="*/ 3984 h 57784"/>
              <a:gd name="T14" fmla="*/ 1561 w 57785"/>
              <a:gd name="T15" fmla="*/ 4594 h 57784"/>
              <a:gd name="T16" fmla="*/ 2677 w 57785"/>
              <a:gd name="T17" fmla="*/ 4865 h 57784"/>
              <a:gd name="T18" fmla="*/ 3792 w 57785"/>
              <a:gd name="T19" fmla="*/ 4761 h 57784"/>
              <a:gd name="T20" fmla="*/ 4779 w 57785"/>
              <a:gd name="T21" fmla="*/ 4315 h 57784"/>
              <a:gd name="T22" fmla="*/ 5510 w 57785"/>
              <a:gd name="T23" fmla="*/ 3562 h 57784"/>
              <a:gd name="T24" fmla="*/ 5834 w 57785"/>
              <a:gd name="T25" fmla="*/ 2632 h 57784"/>
              <a:gd name="T26" fmla="*/ 5710 w 57785"/>
              <a:gd name="T27" fmla="*/ 1703 h 57784"/>
              <a:gd name="T28" fmla="*/ 5176 w 57785"/>
              <a:gd name="T29" fmla="*/ 880 h 57784"/>
              <a:gd name="T30" fmla="*/ 4274 w 57785"/>
              <a:gd name="T31" fmla="*/ 270 h 57784"/>
              <a:gd name="T32" fmla="*/ 3158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8" name="bk object 352"/>
          <p:cNvSpPr>
            <a:spLocks/>
          </p:cNvSpPr>
          <p:nvPr/>
        </p:nvSpPr>
        <p:spPr bwMode="auto">
          <a:xfrm>
            <a:off x="2987675" y="36385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39" name="bk object 353"/>
          <p:cNvSpPr>
            <a:spLocks/>
          </p:cNvSpPr>
          <p:nvPr/>
        </p:nvSpPr>
        <p:spPr bwMode="auto">
          <a:xfrm>
            <a:off x="3257550" y="372903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0" name="bk object 354"/>
          <p:cNvSpPr>
            <a:spLocks/>
          </p:cNvSpPr>
          <p:nvPr/>
        </p:nvSpPr>
        <p:spPr bwMode="auto">
          <a:xfrm>
            <a:off x="3544888" y="3816350"/>
            <a:ext cx="26987" cy="26988"/>
          </a:xfrm>
          <a:custGeom>
            <a:avLst/>
            <a:gdLst>
              <a:gd name="T0" fmla="*/ 3157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0 w 57784"/>
              <a:gd name="T15" fmla="*/ 5512 h 57784"/>
              <a:gd name="T16" fmla="*/ 2677 w 57784"/>
              <a:gd name="T17" fmla="*/ 5836 h 57784"/>
              <a:gd name="T18" fmla="*/ 3791 w 57784"/>
              <a:gd name="T19" fmla="*/ 5711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6 h 57784"/>
              <a:gd name="T30" fmla="*/ 4273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1" name="bk object 355"/>
          <p:cNvSpPr>
            <a:spLocks/>
          </p:cNvSpPr>
          <p:nvPr/>
        </p:nvSpPr>
        <p:spPr bwMode="auto">
          <a:xfrm>
            <a:off x="3848100" y="39020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4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2" name="bk object 356"/>
          <p:cNvSpPr>
            <a:spLocks/>
          </p:cNvSpPr>
          <p:nvPr/>
        </p:nvSpPr>
        <p:spPr bwMode="auto">
          <a:xfrm>
            <a:off x="4164013" y="3981450"/>
            <a:ext cx="26987"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3 w 57784"/>
              <a:gd name="T19" fmla="*/ 5711 h 57784"/>
              <a:gd name="T20" fmla="*/ 4780 w 57784"/>
              <a:gd name="T21" fmla="*/ 5177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3" name="bk object 357"/>
          <p:cNvSpPr>
            <a:spLocks/>
          </p:cNvSpPr>
          <p:nvPr/>
        </p:nvSpPr>
        <p:spPr bwMode="auto">
          <a:xfrm>
            <a:off x="4492625" y="405288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6 h 57784"/>
              <a:gd name="T18" fmla="*/ 3161 w 57784"/>
              <a:gd name="T19" fmla="*/ 5710 h 57784"/>
              <a:gd name="T20" fmla="*/ 3984 w 57784"/>
              <a:gd name="T21" fmla="*/ 5177 h 57784"/>
              <a:gd name="T22" fmla="*/ 4594 w 57784"/>
              <a:gd name="T23" fmla="*/ 4274 h 57784"/>
              <a:gd name="T24" fmla="*/ 4864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4" name="bk object 358"/>
          <p:cNvSpPr>
            <a:spLocks/>
          </p:cNvSpPr>
          <p:nvPr/>
        </p:nvSpPr>
        <p:spPr bwMode="auto">
          <a:xfrm>
            <a:off x="4830763" y="4114800"/>
            <a:ext cx="26987" cy="25400"/>
          </a:xfrm>
          <a:custGeom>
            <a:avLst/>
            <a:gdLst>
              <a:gd name="T0" fmla="*/ 3157 w 57784"/>
              <a:gd name="T1" fmla="*/ 0 h 57784"/>
              <a:gd name="T2" fmla="*/ 2042 w 57784"/>
              <a:gd name="T3" fmla="*/ 104 h 57784"/>
              <a:gd name="T4" fmla="*/ 1056 w 57784"/>
              <a:gd name="T5" fmla="*/ 549 h 57784"/>
              <a:gd name="T6" fmla="*/ 325 w 57784"/>
              <a:gd name="T7" fmla="*/ 1302 h 57784"/>
              <a:gd name="T8" fmla="*/ 0 w 57784"/>
              <a:gd name="T9" fmla="*/ 2232 h 57784"/>
              <a:gd name="T10" fmla="*/ 124 w 57784"/>
              <a:gd name="T11" fmla="*/ 3162 h 57784"/>
              <a:gd name="T12" fmla="*/ 658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5" name="bk object 359"/>
          <p:cNvSpPr>
            <a:spLocks/>
          </p:cNvSpPr>
          <p:nvPr/>
        </p:nvSpPr>
        <p:spPr bwMode="auto">
          <a:xfrm>
            <a:off x="5178425" y="41640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4 w 57784"/>
              <a:gd name="T11" fmla="*/ 3162 h 57784"/>
              <a:gd name="T12" fmla="*/ 658 w 57784"/>
              <a:gd name="T13" fmla="*/ 3985 h 57784"/>
              <a:gd name="T14" fmla="*/ 1560 w 57784"/>
              <a:gd name="T15" fmla="*/ 4595 h 57784"/>
              <a:gd name="T16" fmla="*/ 2678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6" name="bk object 360"/>
          <p:cNvSpPr>
            <a:spLocks/>
          </p:cNvSpPr>
          <p:nvPr/>
        </p:nvSpPr>
        <p:spPr bwMode="auto">
          <a:xfrm>
            <a:off x="5534025" y="4197350"/>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5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7" name="bk object 361"/>
          <p:cNvSpPr>
            <a:spLocks/>
          </p:cNvSpPr>
          <p:nvPr/>
        </p:nvSpPr>
        <p:spPr bwMode="auto">
          <a:xfrm>
            <a:off x="5891213" y="4213225"/>
            <a:ext cx="26987" cy="26988"/>
          </a:xfrm>
          <a:custGeom>
            <a:avLst/>
            <a:gdLst>
              <a:gd name="T0" fmla="*/ 3157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0 w 57784"/>
              <a:gd name="T23" fmla="*/ 4274 h 57784"/>
              <a:gd name="T24" fmla="*/ 5834 w 57784"/>
              <a:gd name="T25" fmla="*/ 3158 h 57784"/>
              <a:gd name="T26" fmla="*/ 5710 w 57784"/>
              <a:gd name="T27" fmla="*/ 2043 h 57784"/>
              <a:gd name="T28" fmla="*/ 5176 w 57784"/>
              <a:gd name="T29" fmla="*/ 1056 h 57784"/>
              <a:gd name="T30" fmla="*/ 4273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8" name="bk object 362"/>
          <p:cNvSpPr>
            <a:spLocks/>
          </p:cNvSpPr>
          <p:nvPr/>
        </p:nvSpPr>
        <p:spPr bwMode="auto">
          <a:xfrm>
            <a:off x="6249988" y="4210050"/>
            <a:ext cx="26987" cy="26988"/>
          </a:xfrm>
          <a:custGeom>
            <a:avLst/>
            <a:gdLst>
              <a:gd name="T0" fmla="*/ 3158 w 57784"/>
              <a:gd name="T1" fmla="*/ 0 h 57784"/>
              <a:gd name="T2" fmla="*/ 2043 w 57784"/>
              <a:gd name="T3" fmla="*/ 125 h 57784"/>
              <a:gd name="T4" fmla="*/ 1055 w 57784"/>
              <a:gd name="T5" fmla="*/ 659 h 57784"/>
              <a:gd name="T6" fmla="*/ 324 w 57784"/>
              <a:gd name="T7" fmla="*/ 1561 h 57784"/>
              <a:gd name="T8" fmla="*/ 0 w 57784"/>
              <a:gd name="T9" fmla="*/ 2677 h 57784"/>
              <a:gd name="T10" fmla="*/ 124 w 57784"/>
              <a:gd name="T11" fmla="*/ 3792 h 57784"/>
              <a:gd name="T12" fmla="*/ 658 w 57784"/>
              <a:gd name="T13" fmla="*/ 4779 h 57784"/>
              <a:gd name="T14" fmla="*/ 1561 w 57784"/>
              <a:gd name="T15" fmla="*/ 5511 h 57784"/>
              <a:gd name="T16" fmla="*/ 2677 w 57784"/>
              <a:gd name="T17" fmla="*/ 5835 h 57784"/>
              <a:gd name="T18" fmla="*/ 3792 w 57784"/>
              <a:gd name="T19" fmla="*/ 5711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49" name="bk object 363"/>
          <p:cNvSpPr>
            <a:spLocks/>
          </p:cNvSpPr>
          <p:nvPr/>
        </p:nvSpPr>
        <p:spPr bwMode="auto">
          <a:xfrm>
            <a:off x="6608763" y="41862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0" name="bk object 364"/>
          <p:cNvSpPr>
            <a:spLocks/>
          </p:cNvSpPr>
          <p:nvPr/>
        </p:nvSpPr>
        <p:spPr bwMode="auto">
          <a:xfrm>
            <a:off x="6962775" y="4140200"/>
            <a:ext cx="26988"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4 w 57784"/>
              <a:gd name="T11" fmla="*/ 3793 h 57784"/>
              <a:gd name="T12" fmla="*/ 658 w 57784"/>
              <a:gd name="T13" fmla="*/ 4780 h 57784"/>
              <a:gd name="T14" fmla="*/ 1562 w 57784"/>
              <a:gd name="T15" fmla="*/ 5512 h 57784"/>
              <a:gd name="T16" fmla="*/ 2678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1" name="bk object 365"/>
          <p:cNvSpPr>
            <a:spLocks/>
          </p:cNvSpPr>
          <p:nvPr/>
        </p:nvSpPr>
        <p:spPr bwMode="auto">
          <a:xfrm>
            <a:off x="7313613" y="407193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2" name="bk object 366"/>
          <p:cNvSpPr>
            <a:spLocks/>
          </p:cNvSpPr>
          <p:nvPr/>
        </p:nvSpPr>
        <p:spPr bwMode="auto">
          <a:xfrm>
            <a:off x="7658100" y="39814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3" name="bk object 367"/>
          <p:cNvSpPr>
            <a:spLocks/>
          </p:cNvSpPr>
          <p:nvPr/>
        </p:nvSpPr>
        <p:spPr bwMode="auto">
          <a:xfrm>
            <a:off x="7997825" y="3867150"/>
            <a:ext cx="25400" cy="25400"/>
          </a:xfrm>
          <a:custGeom>
            <a:avLst/>
            <a:gdLst>
              <a:gd name="T0" fmla="*/ 2632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4 h 57784"/>
              <a:gd name="T28" fmla="*/ 4316 w 57784"/>
              <a:gd name="T29" fmla="*/ 880 h 57784"/>
              <a:gd name="T30" fmla="*/ 3562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4" name="bk object 368"/>
          <p:cNvSpPr>
            <a:spLocks/>
          </p:cNvSpPr>
          <p:nvPr/>
        </p:nvSpPr>
        <p:spPr bwMode="auto">
          <a:xfrm>
            <a:off x="2257425" y="3416300"/>
            <a:ext cx="26988" cy="26988"/>
          </a:xfrm>
          <a:custGeom>
            <a:avLst/>
            <a:gdLst>
              <a:gd name="T0" fmla="*/ 3157 w 57785"/>
              <a:gd name="T1" fmla="*/ 0 h 57784"/>
              <a:gd name="T2" fmla="*/ 2042 w 57785"/>
              <a:gd name="T3" fmla="*/ 125 h 57784"/>
              <a:gd name="T4" fmla="*/ 1056 w 57785"/>
              <a:gd name="T5" fmla="*/ 659 h 57784"/>
              <a:gd name="T6" fmla="*/ 324 w 57785"/>
              <a:gd name="T7" fmla="*/ 1561 h 57784"/>
              <a:gd name="T8" fmla="*/ 0 w 57785"/>
              <a:gd name="T9" fmla="*/ 2678 h 57784"/>
              <a:gd name="T10" fmla="*/ 124 w 57785"/>
              <a:gd name="T11" fmla="*/ 3793 h 57784"/>
              <a:gd name="T12" fmla="*/ 658 w 57785"/>
              <a:gd name="T13" fmla="*/ 4780 h 57784"/>
              <a:gd name="T14" fmla="*/ 1560 w 57785"/>
              <a:gd name="T15" fmla="*/ 5512 h 57784"/>
              <a:gd name="T16" fmla="*/ 2677 w 57785"/>
              <a:gd name="T17" fmla="*/ 5836 h 57784"/>
              <a:gd name="T18" fmla="*/ 3792 w 57785"/>
              <a:gd name="T19" fmla="*/ 5711 h 57784"/>
              <a:gd name="T20" fmla="*/ 4779 w 57785"/>
              <a:gd name="T21" fmla="*/ 5177 h 57784"/>
              <a:gd name="T22" fmla="*/ 5511 w 57785"/>
              <a:gd name="T23" fmla="*/ 4274 h 57784"/>
              <a:gd name="T24" fmla="*/ 5834 w 57785"/>
              <a:gd name="T25" fmla="*/ 3158 h 57784"/>
              <a:gd name="T26" fmla="*/ 5710 w 57785"/>
              <a:gd name="T27" fmla="*/ 2043 h 57784"/>
              <a:gd name="T28" fmla="*/ 5177 w 57785"/>
              <a:gd name="T29" fmla="*/ 1056 h 57784"/>
              <a:gd name="T30" fmla="*/ 4274 w 57785"/>
              <a:gd name="T31" fmla="*/ 324 h 57784"/>
              <a:gd name="T32" fmla="*/ 3157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5" name="bk object 369"/>
          <p:cNvSpPr>
            <a:spLocks/>
          </p:cNvSpPr>
          <p:nvPr/>
        </p:nvSpPr>
        <p:spPr bwMode="auto">
          <a:xfrm>
            <a:off x="2422525" y="3476625"/>
            <a:ext cx="25400" cy="26988"/>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8 h 57784"/>
              <a:gd name="T10" fmla="*/ 104 w 57785"/>
              <a:gd name="T11" fmla="*/ 3792 h 57784"/>
              <a:gd name="T12" fmla="*/ 549 w 57785"/>
              <a:gd name="T13" fmla="*/ 4780 h 57784"/>
              <a:gd name="T14" fmla="*/ 1302 w 57785"/>
              <a:gd name="T15" fmla="*/ 5512 h 57784"/>
              <a:gd name="T16" fmla="*/ 2232 w 57785"/>
              <a:gd name="T17" fmla="*/ 5836 h 57784"/>
              <a:gd name="T18" fmla="*/ 3162 w 57785"/>
              <a:gd name="T19" fmla="*/ 5711 h 57784"/>
              <a:gd name="T20" fmla="*/ 3985 w 57785"/>
              <a:gd name="T21" fmla="*/ 5177 h 57784"/>
              <a:gd name="T22" fmla="*/ 4595 w 57785"/>
              <a:gd name="T23" fmla="*/ 4274 h 57784"/>
              <a:gd name="T24" fmla="*/ 4865 w 57785"/>
              <a:gd name="T25" fmla="*/ 3158 h 57784"/>
              <a:gd name="T26" fmla="*/ 4761 w 57785"/>
              <a:gd name="T27" fmla="*/ 2042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6" name="bk object 370"/>
          <p:cNvSpPr>
            <a:spLocks/>
          </p:cNvSpPr>
          <p:nvPr/>
        </p:nvSpPr>
        <p:spPr bwMode="auto">
          <a:xfrm>
            <a:off x="2609850" y="3544888"/>
            <a:ext cx="26988" cy="26987"/>
          </a:xfrm>
          <a:custGeom>
            <a:avLst/>
            <a:gdLst>
              <a:gd name="T0" fmla="*/ 3157 w 57785"/>
              <a:gd name="T1" fmla="*/ 0 h 57784"/>
              <a:gd name="T2" fmla="*/ 2043 w 57785"/>
              <a:gd name="T3" fmla="*/ 125 h 57784"/>
              <a:gd name="T4" fmla="*/ 1056 w 57785"/>
              <a:gd name="T5" fmla="*/ 659 h 57784"/>
              <a:gd name="T6" fmla="*/ 325 w 57785"/>
              <a:gd name="T7" fmla="*/ 1561 h 57784"/>
              <a:gd name="T8" fmla="*/ 0 w 57785"/>
              <a:gd name="T9" fmla="*/ 2677 h 57784"/>
              <a:gd name="T10" fmla="*/ 124 w 57785"/>
              <a:gd name="T11" fmla="*/ 3792 h 57784"/>
              <a:gd name="T12" fmla="*/ 658 w 57785"/>
              <a:gd name="T13" fmla="*/ 4780 h 57784"/>
              <a:gd name="T14" fmla="*/ 1561 w 57785"/>
              <a:gd name="T15" fmla="*/ 5511 h 57784"/>
              <a:gd name="T16" fmla="*/ 2677 w 57785"/>
              <a:gd name="T17" fmla="*/ 5835 h 57784"/>
              <a:gd name="T18" fmla="*/ 3792 w 57785"/>
              <a:gd name="T19" fmla="*/ 5710 h 57784"/>
              <a:gd name="T20" fmla="*/ 4779 w 57785"/>
              <a:gd name="T21" fmla="*/ 5177 h 57784"/>
              <a:gd name="T22" fmla="*/ 5511 w 57785"/>
              <a:gd name="T23" fmla="*/ 4274 h 57784"/>
              <a:gd name="T24" fmla="*/ 5835 w 57785"/>
              <a:gd name="T25" fmla="*/ 3158 h 57784"/>
              <a:gd name="T26" fmla="*/ 5711 w 57785"/>
              <a:gd name="T27" fmla="*/ 2043 h 57784"/>
              <a:gd name="T28" fmla="*/ 5177 w 57785"/>
              <a:gd name="T29" fmla="*/ 1055 h 57784"/>
              <a:gd name="T30" fmla="*/ 4273 w 57785"/>
              <a:gd name="T31" fmla="*/ 324 h 57784"/>
              <a:gd name="T32" fmla="*/ 3157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7" name="bk object 371"/>
          <p:cNvSpPr>
            <a:spLocks/>
          </p:cNvSpPr>
          <p:nvPr/>
        </p:nvSpPr>
        <p:spPr bwMode="auto">
          <a:xfrm>
            <a:off x="2819400" y="3621088"/>
            <a:ext cx="26988" cy="25400"/>
          </a:xfrm>
          <a:custGeom>
            <a:avLst/>
            <a:gdLst>
              <a:gd name="T0" fmla="*/ 3157 w 57785"/>
              <a:gd name="T1" fmla="*/ 0 h 57784"/>
              <a:gd name="T2" fmla="*/ 2042 w 57785"/>
              <a:gd name="T3" fmla="*/ 104 h 57784"/>
              <a:gd name="T4" fmla="*/ 1056 w 57785"/>
              <a:gd name="T5" fmla="*/ 549 h 57784"/>
              <a:gd name="T6" fmla="*/ 324 w 57785"/>
              <a:gd name="T7" fmla="*/ 1302 h 57784"/>
              <a:gd name="T8" fmla="*/ 0 w 57785"/>
              <a:gd name="T9" fmla="*/ 2232 h 57784"/>
              <a:gd name="T10" fmla="*/ 124 w 57785"/>
              <a:gd name="T11" fmla="*/ 3162 h 57784"/>
              <a:gd name="T12" fmla="*/ 658 w 57785"/>
              <a:gd name="T13" fmla="*/ 3985 h 57784"/>
              <a:gd name="T14" fmla="*/ 1560 w 57785"/>
              <a:gd name="T15" fmla="*/ 4595 h 57784"/>
              <a:gd name="T16" fmla="*/ 2677 w 57785"/>
              <a:gd name="T17" fmla="*/ 4865 h 57784"/>
              <a:gd name="T18" fmla="*/ 3792 w 57785"/>
              <a:gd name="T19" fmla="*/ 4761 h 57784"/>
              <a:gd name="T20" fmla="*/ 4779 w 57785"/>
              <a:gd name="T21" fmla="*/ 4316 h 57784"/>
              <a:gd name="T22" fmla="*/ 5511 w 57785"/>
              <a:gd name="T23" fmla="*/ 3564 h 57784"/>
              <a:gd name="T24" fmla="*/ 5834 w 57785"/>
              <a:gd name="T25" fmla="*/ 2633 h 57784"/>
              <a:gd name="T26" fmla="*/ 5710 w 57785"/>
              <a:gd name="T27" fmla="*/ 1703 h 57784"/>
              <a:gd name="T28" fmla="*/ 5176 w 57785"/>
              <a:gd name="T29" fmla="*/ 880 h 57784"/>
              <a:gd name="T30" fmla="*/ 4273 w 57785"/>
              <a:gd name="T31" fmla="*/ 270 h 57784"/>
              <a:gd name="T32" fmla="*/ 3157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8" name="bk object 372"/>
          <p:cNvSpPr>
            <a:spLocks/>
          </p:cNvSpPr>
          <p:nvPr/>
        </p:nvSpPr>
        <p:spPr bwMode="auto">
          <a:xfrm>
            <a:off x="3049588" y="3700463"/>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4 w 57784"/>
              <a:gd name="T23" fmla="*/ 3564 h 57784"/>
              <a:gd name="T24" fmla="*/ 4864 w 57784"/>
              <a:gd name="T25" fmla="*/ 2633 h 57784"/>
              <a:gd name="T26" fmla="*/ 4761 w 57784"/>
              <a:gd name="T27" fmla="*/ 1704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59" name="bk object 373"/>
          <p:cNvSpPr>
            <a:spLocks/>
          </p:cNvSpPr>
          <p:nvPr/>
        </p:nvSpPr>
        <p:spPr bwMode="auto">
          <a:xfrm>
            <a:off x="3298825" y="378142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0" name="bk object 374"/>
          <p:cNvSpPr>
            <a:spLocks/>
          </p:cNvSpPr>
          <p:nvPr/>
        </p:nvSpPr>
        <p:spPr bwMode="auto">
          <a:xfrm>
            <a:off x="3565525" y="3860800"/>
            <a:ext cx="25400" cy="26988"/>
          </a:xfrm>
          <a:custGeom>
            <a:avLst/>
            <a:gdLst>
              <a:gd name="T0" fmla="*/ 2632 w 57784"/>
              <a:gd name="T1" fmla="*/ 0 h 57784"/>
              <a:gd name="T2" fmla="*/ 1702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1 w 57784"/>
              <a:gd name="T15" fmla="*/ 5512 h 57784"/>
              <a:gd name="T16" fmla="*/ 2232 w 57784"/>
              <a:gd name="T17" fmla="*/ 5836 h 57784"/>
              <a:gd name="T18" fmla="*/ 3161 w 57784"/>
              <a:gd name="T19" fmla="*/ 5711 h 57784"/>
              <a:gd name="T20" fmla="*/ 3984 w 57784"/>
              <a:gd name="T21" fmla="*/ 5177 h 57784"/>
              <a:gd name="T22" fmla="*/ 4594 w 57784"/>
              <a:gd name="T23" fmla="*/ 4274 h 57784"/>
              <a:gd name="T24" fmla="*/ 4864 w 57784"/>
              <a:gd name="T25" fmla="*/ 3158 h 57784"/>
              <a:gd name="T26" fmla="*/ 4761 w 57784"/>
              <a:gd name="T27" fmla="*/ 2043 h 57784"/>
              <a:gd name="T28" fmla="*/ 4316 w 57784"/>
              <a:gd name="T29" fmla="*/ 1056 h 57784"/>
              <a:gd name="T30" fmla="*/ 3564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1" name="bk object 375"/>
          <p:cNvSpPr>
            <a:spLocks/>
          </p:cNvSpPr>
          <p:nvPr/>
        </p:nvSpPr>
        <p:spPr bwMode="auto">
          <a:xfrm>
            <a:off x="3848100" y="39401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1 w 57784"/>
              <a:gd name="T15" fmla="*/ 5512 h 57784"/>
              <a:gd name="T16" fmla="*/ 2232 w 57784"/>
              <a:gd name="T17" fmla="*/ 5836 h 57784"/>
              <a:gd name="T18" fmla="*/ 3162 w 57784"/>
              <a:gd name="T19" fmla="*/ 5711 h 57784"/>
              <a:gd name="T20" fmla="*/ 3985 w 57784"/>
              <a:gd name="T21" fmla="*/ 5177 h 57784"/>
              <a:gd name="T22" fmla="*/ 4594 w 57784"/>
              <a:gd name="T23" fmla="*/ 4274 h 57784"/>
              <a:gd name="T24" fmla="*/ 4865 w 57784"/>
              <a:gd name="T25" fmla="*/ 3158 h 57784"/>
              <a:gd name="T26" fmla="*/ 4761 w 57784"/>
              <a:gd name="T27" fmla="*/ 2042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2" name="bk object 376"/>
          <p:cNvSpPr>
            <a:spLocks/>
          </p:cNvSpPr>
          <p:nvPr/>
        </p:nvSpPr>
        <p:spPr bwMode="auto">
          <a:xfrm>
            <a:off x="4144963" y="40147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8 w 57784"/>
              <a:gd name="T13" fmla="*/ 4780 h 57784"/>
              <a:gd name="T14" fmla="*/ 1560 w 57784"/>
              <a:gd name="T15" fmla="*/ 5511 h 57784"/>
              <a:gd name="T16" fmla="*/ 2677 w 57784"/>
              <a:gd name="T17" fmla="*/ 5836 h 57784"/>
              <a:gd name="T18" fmla="*/ 3792 w 57784"/>
              <a:gd name="T19" fmla="*/ 5710 h 57784"/>
              <a:gd name="T20" fmla="*/ 4779 w 57784"/>
              <a:gd name="T21" fmla="*/ 5177 h 57784"/>
              <a:gd name="T22" fmla="*/ 5510 w 57784"/>
              <a:gd name="T23" fmla="*/ 4274 h 57784"/>
              <a:gd name="T24" fmla="*/ 5835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3" name="bk object 377"/>
          <p:cNvSpPr>
            <a:spLocks/>
          </p:cNvSpPr>
          <p:nvPr/>
        </p:nvSpPr>
        <p:spPr bwMode="auto">
          <a:xfrm>
            <a:off x="4454525" y="4084638"/>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5 w 57784"/>
              <a:gd name="T11" fmla="*/ 3161 h 57784"/>
              <a:gd name="T12" fmla="*/ 659 w 57784"/>
              <a:gd name="T13" fmla="*/ 3984 h 57784"/>
              <a:gd name="T14" fmla="*/ 1561 w 57784"/>
              <a:gd name="T15" fmla="*/ 4594 h 57784"/>
              <a:gd name="T16" fmla="*/ 2678 w 57784"/>
              <a:gd name="T17" fmla="*/ 4865 h 57784"/>
              <a:gd name="T18" fmla="*/ 3793 w 57784"/>
              <a:gd name="T19" fmla="*/ 4761 h 57784"/>
              <a:gd name="T20" fmla="*/ 4780 w 57784"/>
              <a:gd name="T21" fmla="*/ 4315 h 57784"/>
              <a:gd name="T22" fmla="*/ 5512 w 57784"/>
              <a:gd name="T23" fmla="*/ 3562 h 57784"/>
              <a:gd name="T24" fmla="*/ 5836 w 57784"/>
              <a:gd name="T25" fmla="*/ 2632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4" name="bk object 378"/>
          <p:cNvSpPr>
            <a:spLocks/>
          </p:cNvSpPr>
          <p:nvPr/>
        </p:nvSpPr>
        <p:spPr bwMode="auto">
          <a:xfrm>
            <a:off x="4776788" y="414496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8 w 57784"/>
              <a:gd name="T13" fmla="*/ 3985 h 57784"/>
              <a:gd name="T14" fmla="*/ 1560 w 57784"/>
              <a:gd name="T15" fmla="*/ 4595 h 57784"/>
              <a:gd name="T16" fmla="*/ 2677 w 57784"/>
              <a:gd name="T17" fmla="*/ 4865 h 57784"/>
              <a:gd name="T18" fmla="*/ 3792 w 57784"/>
              <a:gd name="T19" fmla="*/ 4761 h 57784"/>
              <a:gd name="T20" fmla="*/ 4779 w 57784"/>
              <a:gd name="T21" fmla="*/ 4316 h 57784"/>
              <a:gd name="T22" fmla="*/ 5510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5" name="bk object 379"/>
          <p:cNvSpPr>
            <a:spLocks/>
          </p:cNvSpPr>
          <p:nvPr/>
        </p:nvSpPr>
        <p:spPr bwMode="auto">
          <a:xfrm>
            <a:off x="5108575" y="4194175"/>
            <a:ext cx="25400" cy="26988"/>
          </a:xfrm>
          <a:custGeom>
            <a:avLst/>
            <a:gdLst>
              <a:gd name="T0" fmla="*/ 2632 w 57784"/>
              <a:gd name="T1" fmla="*/ 0 h 57784"/>
              <a:gd name="T2" fmla="*/ 1702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8 w 57784"/>
              <a:gd name="T13" fmla="*/ 4780 h 57784"/>
              <a:gd name="T14" fmla="*/ 1301 w 57784"/>
              <a:gd name="T15" fmla="*/ 5512 h 57784"/>
              <a:gd name="T16" fmla="*/ 2232 w 57784"/>
              <a:gd name="T17" fmla="*/ 5836 h 57784"/>
              <a:gd name="T18" fmla="*/ 3161 w 57784"/>
              <a:gd name="T19" fmla="*/ 5711 h 57784"/>
              <a:gd name="T20" fmla="*/ 3984 w 57784"/>
              <a:gd name="T21" fmla="*/ 5177 h 57784"/>
              <a:gd name="T22" fmla="*/ 4594 w 57784"/>
              <a:gd name="T23" fmla="*/ 4274 h 57784"/>
              <a:gd name="T24" fmla="*/ 4864 w 57784"/>
              <a:gd name="T25" fmla="*/ 3158 h 57784"/>
              <a:gd name="T26" fmla="*/ 4761 w 57784"/>
              <a:gd name="T27" fmla="*/ 2042 h 57784"/>
              <a:gd name="T28" fmla="*/ 4315 w 57784"/>
              <a:gd name="T29" fmla="*/ 1056 h 57784"/>
              <a:gd name="T30" fmla="*/ 3563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6" name="bk object 380"/>
          <p:cNvSpPr>
            <a:spLocks/>
          </p:cNvSpPr>
          <p:nvPr/>
        </p:nvSpPr>
        <p:spPr bwMode="auto">
          <a:xfrm>
            <a:off x="5448300" y="42306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3 w 57784"/>
              <a:gd name="T19" fmla="*/ 5710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7" name="bk object 381"/>
          <p:cNvSpPr>
            <a:spLocks/>
          </p:cNvSpPr>
          <p:nvPr/>
        </p:nvSpPr>
        <p:spPr bwMode="auto">
          <a:xfrm>
            <a:off x="5794375" y="4252913"/>
            <a:ext cx="26988" cy="25400"/>
          </a:xfrm>
          <a:custGeom>
            <a:avLst/>
            <a:gdLst>
              <a:gd name="T0" fmla="*/ 3158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4 w 57784"/>
              <a:gd name="T11" fmla="*/ 3161 h 57784"/>
              <a:gd name="T12" fmla="*/ 658 w 57784"/>
              <a:gd name="T13" fmla="*/ 3984 h 57784"/>
              <a:gd name="T14" fmla="*/ 1560 w 57784"/>
              <a:gd name="T15" fmla="*/ 4594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1 w 57784"/>
              <a:gd name="T27" fmla="*/ 1703 h 57784"/>
              <a:gd name="T28" fmla="*/ 5177 w 57784"/>
              <a:gd name="T29" fmla="*/ 880 h 57784"/>
              <a:gd name="T30" fmla="*/ 4274 w 57784"/>
              <a:gd name="T31" fmla="*/ 269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8" name="bk object 382"/>
          <p:cNvSpPr>
            <a:spLocks/>
          </p:cNvSpPr>
          <p:nvPr/>
        </p:nvSpPr>
        <p:spPr bwMode="auto">
          <a:xfrm>
            <a:off x="6145213" y="4256088"/>
            <a:ext cx="26987" cy="26987"/>
          </a:xfrm>
          <a:custGeom>
            <a:avLst/>
            <a:gdLst>
              <a:gd name="T0" fmla="*/ 3158 w 57784"/>
              <a:gd name="T1" fmla="*/ 0 h 57784"/>
              <a:gd name="T2" fmla="*/ 2043 w 57784"/>
              <a:gd name="T3" fmla="*/ 125 h 57784"/>
              <a:gd name="T4" fmla="*/ 1055 w 57784"/>
              <a:gd name="T5" fmla="*/ 659 h 57784"/>
              <a:gd name="T6" fmla="*/ 324 w 57784"/>
              <a:gd name="T7" fmla="*/ 1561 h 57784"/>
              <a:gd name="T8" fmla="*/ 0 w 57784"/>
              <a:gd name="T9" fmla="*/ 2677 h 57784"/>
              <a:gd name="T10" fmla="*/ 124 w 57784"/>
              <a:gd name="T11" fmla="*/ 3792 h 57784"/>
              <a:gd name="T12" fmla="*/ 658 w 57784"/>
              <a:gd name="T13" fmla="*/ 4780 h 57784"/>
              <a:gd name="T14" fmla="*/ 1561 w 57784"/>
              <a:gd name="T15" fmla="*/ 5511 h 57784"/>
              <a:gd name="T16" fmla="*/ 2677 w 57784"/>
              <a:gd name="T17" fmla="*/ 5836 h 57784"/>
              <a:gd name="T18" fmla="*/ 3792 w 57784"/>
              <a:gd name="T19" fmla="*/ 5710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69" name="bk object 383"/>
          <p:cNvSpPr>
            <a:spLocks/>
          </p:cNvSpPr>
          <p:nvPr/>
        </p:nvSpPr>
        <p:spPr bwMode="auto">
          <a:xfrm>
            <a:off x="6497638" y="42418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0" name="bk object 384"/>
          <p:cNvSpPr>
            <a:spLocks/>
          </p:cNvSpPr>
          <p:nvPr/>
        </p:nvSpPr>
        <p:spPr bwMode="auto">
          <a:xfrm>
            <a:off x="6848475" y="42068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1" name="bk object 385"/>
          <p:cNvSpPr>
            <a:spLocks/>
          </p:cNvSpPr>
          <p:nvPr/>
        </p:nvSpPr>
        <p:spPr bwMode="auto">
          <a:xfrm>
            <a:off x="7197725" y="4152900"/>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2 w 57784"/>
              <a:gd name="T17" fmla="*/ 4865 h 57784"/>
              <a:gd name="T18" fmla="*/ 3162 w 57784"/>
              <a:gd name="T19" fmla="*/ 4761 h 57784"/>
              <a:gd name="T20" fmla="*/ 3985 w 57784"/>
              <a:gd name="T21" fmla="*/ 4316 h 57784"/>
              <a:gd name="T22" fmla="*/ 4595 w 57784"/>
              <a:gd name="T23" fmla="*/ 3562 h 57784"/>
              <a:gd name="T24" fmla="*/ 4865 w 57784"/>
              <a:gd name="T25" fmla="*/ 2632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2" name="bk object 386"/>
          <p:cNvSpPr>
            <a:spLocks/>
          </p:cNvSpPr>
          <p:nvPr/>
        </p:nvSpPr>
        <p:spPr bwMode="auto">
          <a:xfrm>
            <a:off x="7542213" y="4075113"/>
            <a:ext cx="26987" cy="26987"/>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3 w 57784"/>
              <a:gd name="T19" fmla="*/ 5710 h 57784"/>
              <a:gd name="T20" fmla="*/ 4780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3" name="bk object 387"/>
          <p:cNvSpPr>
            <a:spLocks/>
          </p:cNvSpPr>
          <p:nvPr/>
        </p:nvSpPr>
        <p:spPr bwMode="auto">
          <a:xfrm>
            <a:off x="2582863" y="3584575"/>
            <a:ext cx="25400" cy="26988"/>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8 h 57784"/>
              <a:gd name="T10" fmla="*/ 104 w 57785"/>
              <a:gd name="T11" fmla="*/ 3793 h 57784"/>
              <a:gd name="T12" fmla="*/ 549 w 57785"/>
              <a:gd name="T13" fmla="*/ 4780 h 57784"/>
              <a:gd name="T14" fmla="*/ 1302 w 57785"/>
              <a:gd name="T15" fmla="*/ 5512 h 57784"/>
              <a:gd name="T16" fmla="*/ 2232 w 57785"/>
              <a:gd name="T17" fmla="*/ 5836 h 57784"/>
              <a:gd name="T18" fmla="*/ 3162 w 57785"/>
              <a:gd name="T19" fmla="*/ 5711 h 57784"/>
              <a:gd name="T20" fmla="*/ 3985 w 57785"/>
              <a:gd name="T21" fmla="*/ 5177 h 57784"/>
              <a:gd name="T22" fmla="*/ 4595 w 57785"/>
              <a:gd name="T23" fmla="*/ 4274 h 57784"/>
              <a:gd name="T24" fmla="*/ 4865 w 57785"/>
              <a:gd name="T25" fmla="*/ 3158 h 57784"/>
              <a:gd name="T26" fmla="*/ 4761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4" name="bk object 388"/>
          <p:cNvSpPr>
            <a:spLocks/>
          </p:cNvSpPr>
          <p:nvPr/>
        </p:nvSpPr>
        <p:spPr bwMode="auto">
          <a:xfrm>
            <a:off x="2746375" y="3640138"/>
            <a:ext cx="25400" cy="25400"/>
          </a:xfrm>
          <a:custGeom>
            <a:avLst/>
            <a:gdLst>
              <a:gd name="T0" fmla="*/ 2633 w 57785"/>
              <a:gd name="T1" fmla="*/ 0 h 57784"/>
              <a:gd name="T2" fmla="*/ 1703 w 57785"/>
              <a:gd name="T3" fmla="*/ 104 h 57784"/>
              <a:gd name="T4" fmla="*/ 880 w 57785"/>
              <a:gd name="T5" fmla="*/ 549 h 57784"/>
              <a:gd name="T6" fmla="*/ 270 w 57785"/>
              <a:gd name="T7" fmla="*/ 1301 h 57784"/>
              <a:gd name="T8" fmla="*/ 0 w 57785"/>
              <a:gd name="T9" fmla="*/ 2232 h 57784"/>
              <a:gd name="T10" fmla="*/ 104 w 57785"/>
              <a:gd name="T11" fmla="*/ 3162 h 57784"/>
              <a:gd name="T12" fmla="*/ 549 w 57785"/>
              <a:gd name="T13" fmla="*/ 3985 h 57784"/>
              <a:gd name="T14" fmla="*/ 1302 w 57785"/>
              <a:gd name="T15" fmla="*/ 4594 h 57784"/>
              <a:gd name="T16" fmla="*/ 2232 w 57785"/>
              <a:gd name="T17" fmla="*/ 4865 h 57784"/>
              <a:gd name="T18" fmla="*/ 3162 w 57785"/>
              <a:gd name="T19" fmla="*/ 4761 h 57784"/>
              <a:gd name="T20" fmla="*/ 3985 w 57785"/>
              <a:gd name="T21" fmla="*/ 4316 h 57784"/>
              <a:gd name="T22" fmla="*/ 4595 w 57785"/>
              <a:gd name="T23" fmla="*/ 3563 h 57784"/>
              <a:gd name="T24" fmla="*/ 4865 w 57785"/>
              <a:gd name="T25" fmla="*/ 2633 h 57784"/>
              <a:gd name="T26" fmla="*/ 4761 w 57785"/>
              <a:gd name="T27" fmla="*/ 1703 h 57784"/>
              <a:gd name="T28" fmla="*/ 4316 w 57785"/>
              <a:gd name="T29" fmla="*/ 880 h 57784"/>
              <a:gd name="T30" fmla="*/ 3563 w 57785"/>
              <a:gd name="T31" fmla="*/ 270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5" name="bk object 389"/>
          <p:cNvSpPr>
            <a:spLocks/>
          </p:cNvSpPr>
          <p:nvPr/>
        </p:nvSpPr>
        <p:spPr bwMode="auto">
          <a:xfrm>
            <a:off x="2932113" y="3702050"/>
            <a:ext cx="26987" cy="26988"/>
          </a:xfrm>
          <a:custGeom>
            <a:avLst/>
            <a:gdLst>
              <a:gd name="T0" fmla="*/ 3158 w 57784"/>
              <a:gd name="T1" fmla="*/ 0 h 57784"/>
              <a:gd name="T2" fmla="*/ 2043 w 57784"/>
              <a:gd name="T3" fmla="*/ 125 h 57784"/>
              <a:gd name="T4" fmla="*/ 1056 w 57784"/>
              <a:gd name="T5" fmla="*/ 659 h 57784"/>
              <a:gd name="T6" fmla="*/ 325 w 57784"/>
              <a:gd name="T7" fmla="*/ 1561 h 57784"/>
              <a:gd name="T8" fmla="*/ 0 w 57784"/>
              <a:gd name="T9" fmla="*/ 2678 h 57784"/>
              <a:gd name="T10" fmla="*/ 124 w 57784"/>
              <a:gd name="T11" fmla="*/ 3793 h 57784"/>
              <a:gd name="T12" fmla="*/ 658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6" name="bk object 390"/>
          <p:cNvSpPr>
            <a:spLocks/>
          </p:cNvSpPr>
          <p:nvPr/>
        </p:nvSpPr>
        <p:spPr bwMode="auto">
          <a:xfrm>
            <a:off x="3140075" y="37703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7" name="bk object 391"/>
          <p:cNvSpPr>
            <a:spLocks/>
          </p:cNvSpPr>
          <p:nvPr/>
        </p:nvSpPr>
        <p:spPr bwMode="auto">
          <a:xfrm>
            <a:off x="3368675" y="3841750"/>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2 w 57784"/>
              <a:gd name="T15" fmla="*/ 4594 h 57784"/>
              <a:gd name="T16" fmla="*/ 2233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8" name="bk object 392"/>
          <p:cNvSpPr>
            <a:spLocks/>
          </p:cNvSpPr>
          <p:nvPr/>
        </p:nvSpPr>
        <p:spPr bwMode="auto">
          <a:xfrm>
            <a:off x="3614738" y="3913188"/>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2 w 57784"/>
              <a:gd name="T17" fmla="*/ 5835 h 57784"/>
              <a:gd name="T18" fmla="*/ 3161 w 57784"/>
              <a:gd name="T19" fmla="*/ 5710 h 57784"/>
              <a:gd name="T20" fmla="*/ 3984 w 57784"/>
              <a:gd name="T21" fmla="*/ 5177 h 57784"/>
              <a:gd name="T22" fmla="*/ 4594 w 57784"/>
              <a:gd name="T23" fmla="*/ 4273 h 57784"/>
              <a:gd name="T24" fmla="*/ 4864 w 57784"/>
              <a:gd name="T25" fmla="*/ 3157 h 57784"/>
              <a:gd name="T26" fmla="*/ 4761 w 57784"/>
              <a:gd name="T27" fmla="*/ 2042 h 57784"/>
              <a:gd name="T28" fmla="*/ 4316 w 57784"/>
              <a:gd name="T29" fmla="*/ 1055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79" name="bk object 393"/>
          <p:cNvSpPr>
            <a:spLocks/>
          </p:cNvSpPr>
          <p:nvPr/>
        </p:nvSpPr>
        <p:spPr bwMode="auto">
          <a:xfrm>
            <a:off x="3876675" y="3986213"/>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3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0" name="bk object 394"/>
          <p:cNvSpPr>
            <a:spLocks/>
          </p:cNvSpPr>
          <p:nvPr/>
        </p:nvSpPr>
        <p:spPr bwMode="auto">
          <a:xfrm>
            <a:off x="4154488" y="405447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1" name="bk object 395"/>
          <p:cNvSpPr>
            <a:spLocks/>
          </p:cNvSpPr>
          <p:nvPr/>
        </p:nvSpPr>
        <p:spPr bwMode="auto">
          <a:xfrm>
            <a:off x="4446588" y="411956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0 w 57784"/>
              <a:gd name="T23" fmla="*/ 3563 h 57784"/>
              <a:gd name="T24" fmla="*/ 5834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2" name="bk object 396"/>
          <p:cNvSpPr>
            <a:spLocks/>
          </p:cNvSpPr>
          <p:nvPr/>
        </p:nvSpPr>
        <p:spPr bwMode="auto">
          <a:xfrm>
            <a:off x="4751388" y="417671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3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3" name="bk object 397"/>
          <p:cNvSpPr>
            <a:spLocks/>
          </p:cNvSpPr>
          <p:nvPr/>
        </p:nvSpPr>
        <p:spPr bwMode="auto">
          <a:xfrm>
            <a:off x="5065713" y="4225925"/>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4" name="bk object 398"/>
          <p:cNvSpPr>
            <a:spLocks/>
          </p:cNvSpPr>
          <p:nvPr/>
        </p:nvSpPr>
        <p:spPr bwMode="auto">
          <a:xfrm>
            <a:off x="5391150" y="426243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79 h 57784"/>
              <a:gd name="T14" fmla="*/ 1302 w 57784"/>
              <a:gd name="T15" fmla="*/ 5511 h 57784"/>
              <a:gd name="T16" fmla="*/ 2233 w 57784"/>
              <a:gd name="T17" fmla="*/ 5835 h 57784"/>
              <a:gd name="T18" fmla="*/ 3162 w 57784"/>
              <a:gd name="T19" fmla="*/ 5710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5" name="bk object 399"/>
          <p:cNvSpPr>
            <a:spLocks/>
          </p:cNvSpPr>
          <p:nvPr/>
        </p:nvSpPr>
        <p:spPr bwMode="auto">
          <a:xfrm>
            <a:off x="5722938" y="4287838"/>
            <a:ext cx="26987" cy="25400"/>
          </a:xfrm>
          <a:custGeom>
            <a:avLst/>
            <a:gdLst>
              <a:gd name="T0" fmla="*/ 3157 w 57784"/>
              <a:gd name="T1" fmla="*/ 0 h 57784"/>
              <a:gd name="T2" fmla="*/ 2042 w 57784"/>
              <a:gd name="T3" fmla="*/ 104 h 57784"/>
              <a:gd name="T4" fmla="*/ 1056 w 57784"/>
              <a:gd name="T5" fmla="*/ 549 h 57784"/>
              <a:gd name="T6" fmla="*/ 325 w 57784"/>
              <a:gd name="T7" fmla="*/ 1302 h 57784"/>
              <a:gd name="T8" fmla="*/ 0 w 57784"/>
              <a:gd name="T9" fmla="*/ 2232 h 57784"/>
              <a:gd name="T10" fmla="*/ 124 w 57784"/>
              <a:gd name="T11" fmla="*/ 3162 h 57784"/>
              <a:gd name="T12" fmla="*/ 658 w 57784"/>
              <a:gd name="T13" fmla="*/ 3984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6" name="bk object 400"/>
          <p:cNvSpPr>
            <a:spLocks/>
          </p:cNvSpPr>
          <p:nvPr/>
        </p:nvSpPr>
        <p:spPr bwMode="auto">
          <a:xfrm>
            <a:off x="6062663" y="4297363"/>
            <a:ext cx="26987" cy="25400"/>
          </a:xfrm>
          <a:custGeom>
            <a:avLst/>
            <a:gdLst>
              <a:gd name="T0" fmla="*/ 3157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4 w 57784"/>
              <a:gd name="T11" fmla="*/ 3162 h 57784"/>
              <a:gd name="T12" fmla="*/ 658 w 57784"/>
              <a:gd name="T13" fmla="*/ 3985 h 57784"/>
              <a:gd name="T14" fmla="*/ 1560 w 57784"/>
              <a:gd name="T15" fmla="*/ 4595 h 57784"/>
              <a:gd name="T16" fmla="*/ 2677 w 57784"/>
              <a:gd name="T17" fmla="*/ 4865 h 57784"/>
              <a:gd name="T18" fmla="*/ 3791 w 57784"/>
              <a:gd name="T19" fmla="*/ 4761 h 57784"/>
              <a:gd name="T20" fmla="*/ 4779 w 57784"/>
              <a:gd name="T21" fmla="*/ 4316 h 57784"/>
              <a:gd name="T22" fmla="*/ 5510 w 57784"/>
              <a:gd name="T23" fmla="*/ 3563 h 57784"/>
              <a:gd name="T24" fmla="*/ 5834 w 57784"/>
              <a:gd name="T25" fmla="*/ 2633 h 57784"/>
              <a:gd name="T26" fmla="*/ 5710 w 57784"/>
              <a:gd name="T27" fmla="*/ 1703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7" name="bk object 401"/>
          <p:cNvSpPr>
            <a:spLocks/>
          </p:cNvSpPr>
          <p:nvPr/>
        </p:nvSpPr>
        <p:spPr bwMode="auto">
          <a:xfrm>
            <a:off x="6405563" y="428942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8" name="bk object 402"/>
          <p:cNvSpPr>
            <a:spLocks/>
          </p:cNvSpPr>
          <p:nvPr/>
        </p:nvSpPr>
        <p:spPr bwMode="auto">
          <a:xfrm>
            <a:off x="6751638" y="42640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89" name="bk object 403"/>
          <p:cNvSpPr>
            <a:spLocks/>
          </p:cNvSpPr>
          <p:nvPr/>
        </p:nvSpPr>
        <p:spPr bwMode="auto">
          <a:xfrm>
            <a:off x="7096125" y="4219575"/>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0" name="bk object 404"/>
          <p:cNvSpPr>
            <a:spLocks/>
          </p:cNvSpPr>
          <p:nvPr/>
        </p:nvSpPr>
        <p:spPr bwMode="auto">
          <a:xfrm>
            <a:off x="2914650" y="3744913"/>
            <a:ext cx="25400" cy="26987"/>
          </a:xfrm>
          <a:custGeom>
            <a:avLst/>
            <a:gdLst>
              <a:gd name="T0" fmla="*/ 2633 w 57785"/>
              <a:gd name="T1" fmla="*/ 0 h 57784"/>
              <a:gd name="T2" fmla="*/ 1703 w 57785"/>
              <a:gd name="T3" fmla="*/ 125 h 57784"/>
              <a:gd name="T4" fmla="*/ 880 w 57785"/>
              <a:gd name="T5" fmla="*/ 659 h 57784"/>
              <a:gd name="T6" fmla="*/ 270 w 57785"/>
              <a:gd name="T7" fmla="*/ 1561 h 57784"/>
              <a:gd name="T8" fmla="*/ 0 w 57785"/>
              <a:gd name="T9" fmla="*/ 2677 h 57784"/>
              <a:gd name="T10" fmla="*/ 104 w 57785"/>
              <a:gd name="T11" fmla="*/ 3793 h 57784"/>
              <a:gd name="T12" fmla="*/ 549 w 57785"/>
              <a:gd name="T13" fmla="*/ 4780 h 57784"/>
              <a:gd name="T14" fmla="*/ 1301 w 57785"/>
              <a:gd name="T15" fmla="*/ 5511 h 57784"/>
              <a:gd name="T16" fmla="*/ 2232 w 57785"/>
              <a:gd name="T17" fmla="*/ 5835 h 57784"/>
              <a:gd name="T18" fmla="*/ 3162 w 57785"/>
              <a:gd name="T19" fmla="*/ 5710 h 57784"/>
              <a:gd name="T20" fmla="*/ 3985 w 57785"/>
              <a:gd name="T21" fmla="*/ 5177 h 57784"/>
              <a:gd name="T22" fmla="*/ 4594 w 57785"/>
              <a:gd name="T23" fmla="*/ 4274 h 57784"/>
              <a:gd name="T24" fmla="*/ 4864 w 57785"/>
              <a:gd name="T25" fmla="*/ 3158 h 57784"/>
              <a:gd name="T26" fmla="*/ 4760 w 57785"/>
              <a:gd name="T27" fmla="*/ 2043 h 57784"/>
              <a:gd name="T28" fmla="*/ 4316 w 57785"/>
              <a:gd name="T29" fmla="*/ 1056 h 57784"/>
              <a:gd name="T30" fmla="*/ 3563 w 57785"/>
              <a:gd name="T31" fmla="*/ 324 h 57784"/>
              <a:gd name="T32" fmla="*/ 2633 w 57785"/>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1" name="bk object 405"/>
          <p:cNvSpPr>
            <a:spLocks/>
          </p:cNvSpPr>
          <p:nvPr/>
        </p:nvSpPr>
        <p:spPr bwMode="auto">
          <a:xfrm>
            <a:off x="3076575" y="3794125"/>
            <a:ext cx="26988" cy="26988"/>
          </a:xfrm>
          <a:custGeom>
            <a:avLst/>
            <a:gdLst>
              <a:gd name="T0" fmla="*/ 3158 w 57784"/>
              <a:gd name="T1" fmla="*/ 0 h 57784"/>
              <a:gd name="T2" fmla="*/ 2043 w 57784"/>
              <a:gd name="T3" fmla="*/ 125 h 57784"/>
              <a:gd name="T4" fmla="*/ 1056 w 57784"/>
              <a:gd name="T5" fmla="*/ 658 h 57784"/>
              <a:gd name="T6" fmla="*/ 324 w 57784"/>
              <a:gd name="T7" fmla="*/ 1560 h 57784"/>
              <a:gd name="T8" fmla="*/ 0 w 57784"/>
              <a:gd name="T9" fmla="*/ 2677 h 57784"/>
              <a:gd name="T10" fmla="*/ 124 w 57784"/>
              <a:gd name="T11" fmla="*/ 3792 h 57784"/>
              <a:gd name="T12" fmla="*/ 658 w 57784"/>
              <a:gd name="T13" fmla="*/ 4779 h 57784"/>
              <a:gd name="T14" fmla="*/ 1562 w 57784"/>
              <a:gd name="T15" fmla="*/ 5511 h 57784"/>
              <a:gd name="T16" fmla="*/ 2678 w 57784"/>
              <a:gd name="T17" fmla="*/ 5835 h 57784"/>
              <a:gd name="T18" fmla="*/ 3792 w 57784"/>
              <a:gd name="T19" fmla="*/ 5711 h 57784"/>
              <a:gd name="T20" fmla="*/ 4779 w 57784"/>
              <a:gd name="T21" fmla="*/ 5177 h 57784"/>
              <a:gd name="T22" fmla="*/ 5511 w 57784"/>
              <a:gd name="T23" fmla="*/ 4274 h 57784"/>
              <a:gd name="T24" fmla="*/ 5835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2" name="bk object 406"/>
          <p:cNvSpPr>
            <a:spLocks/>
          </p:cNvSpPr>
          <p:nvPr/>
        </p:nvSpPr>
        <p:spPr bwMode="auto">
          <a:xfrm>
            <a:off x="3262313" y="3849688"/>
            <a:ext cx="25400" cy="26987"/>
          </a:xfrm>
          <a:custGeom>
            <a:avLst/>
            <a:gdLst>
              <a:gd name="T0" fmla="*/ 2632 w 57784"/>
              <a:gd name="T1" fmla="*/ 0 h 57784"/>
              <a:gd name="T2" fmla="*/ 1702 w 57784"/>
              <a:gd name="T3" fmla="*/ 125 h 57784"/>
              <a:gd name="T4" fmla="*/ 880 w 57784"/>
              <a:gd name="T5" fmla="*/ 658 h 57784"/>
              <a:gd name="T6" fmla="*/ 270 w 57784"/>
              <a:gd name="T7" fmla="*/ 1561 h 57784"/>
              <a:gd name="T8" fmla="*/ 0 w 57784"/>
              <a:gd name="T9" fmla="*/ 2677 h 57784"/>
              <a:gd name="T10" fmla="*/ 104 w 57784"/>
              <a:gd name="T11" fmla="*/ 3792 h 57784"/>
              <a:gd name="T12" fmla="*/ 549 w 57784"/>
              <a:gd name="T13" fmla="*/ 4779 h 57784"/>
              <a:gd name="T14" fmla="*/ 1301 w 57784"/>
              <a:gd name="T15" fmla="*/ 5511 h 57784"/>
              <a:gd name="T16" fmla="*/ 2232 w 57784"/>
              <a:gd name="T17" fmla="*/ 5835 h 57784"/>
              <a:gd name="T18" fmla="*/ 3161 w 57784"/>
              <a:gd name="T19" fmla="*/ 5710 h 57784"/>
              <a:gd name="T20" fmla="*/ 3984 w 57784"/>
              <a:gd name="T21" fmla="*/ 5176 h 57784"/>
              <a:gd name="T22" fmla="*/ 4594 w 57784"/>
              <a:gd name="T23" fmla="*/ 4273 h 57784"/>
              <a:gd name="T24" fmla="*/ 4864 w 57784"/>
              <a:gd name="T25" fmla="*/ 3158 h 57784"/>
              <a:gd name="T26" fmla="*/ 4761 w 57784"/>
              <a:gd name="T27" fmla="*/ 2043 h 57784"/>
              <a:gd name="T28" fmla="*/ 4316 w 57784"/>
              <a:gd name="T29" fmla="*/ 1056 h 57784"/>
              <a:gd name="T30" fmla="*/ 3564 w 57784"/>
              <a:gd name="T31" fmla="*/ 324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3" name="bk object 407"/>
          <p:cNvSpPr>
            <a:spLocks/>
          </p:cNvSpPr>
          <p:nvPr/>
        </p:nvSpPr>
        <p:spPr bwMode="auto">
          <a:xfrm>
            <a:off x="3467100" y="3910013"/>
            <a:ext cx="26988" cy="26987"/>
          </a:xfrm>
          <a:custGeom>
            <a:avLst/>
            <a:gdLst>
              <a:gd name="T0" fmla="*/ 3157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4 w 57784"/>
              <a:gd name="T11" fmla="*/ 3792 h 57784"/>
              <a:gd name="T12" fmla="*/ 658 w 57784"/>
              <a:gd name="T13" fmla="*/ 4780 h 57784"/>
              <a:gd name="T14" fmla="*/ 1560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5 h 57784"/>
              <a:gd name="T30" fmla="*/ 4274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4" name="bk object 408"/>
          <p:cNvSpPr>
            <a:spLocks/>
          </p:cNvSpPr>
          <p:nvPr/>
        </p:nvSpPr>
        <p:spPr bwMode="auto">
          <a:xfrm>
            <a:off x="3692525" y="3973513"/>
            <a:ext cx="26988" cy="26987"/>
          </a:xfrm>
          <a:custGeom>
            <a:avLst/>
            <a:gdLst>
              <a:gd name="T0" fmla="*/ 3158 w 57784"/>
              <a:gd name="T1" fmla="*/ 0 h 57784"/>
              <a:gd name="T2" fmla="*/ 2043 w 57784"/>
              <a:gd name="T3" fmla="*/ 125 h 57784"/>
              <a:gd name="T4" fmla="*/ 1056 w 57784"/>
              <a:gd name="T5" fmla="*/ 659 h 57784"/>
              <a:gd name="T6" fmla="*/ 325 w 57784"/>
              <a:gd name="T7" fmla="*/ 1561 h 57784"/>
              <a:gd name="T8" fmla="*/ 0 w 57784"/>
              <a:gd name="T9" fmla="*/ 2677 h 57784"/>
              <a:gd name="T10" fmla="*/ 124 w 57784"/>
              <a:gd name="T11" fmla="*/ 3793 h 57784"/>
              <a:gd name="T12" fmla="*/ 658 w 57784"/>
              <a:gd name="T13" fmla="*/ 4780 h 57784"/>
              <a:gd name="T14" fmla="*/ 1561 w 57784"/>
              <a:gd name="T15" fmla="*/ 5511 h 57784"/>
              <a:gd name="T16" fmla="*/ 2678 w 57784"/>
              <a:gd name="T17" fmla="*/ 5835 h 57784"/>
              <a:gd name="T18" fmla="*/ 3792 w 57784"/>
              <a:gd name="T19" fmla="*/ 5710 h 57784"/>
              <a:gd name="T20" fmla="*/ 4780 w 57784"/>
              <a:gd name="T21" fmla="*/ 5177 h 57784"/>
              <a:gd name="T22" fmla="*/ 5511 w 57784"/>
              <a:gd name="T23" fmla="*/ 4274 h 57784"/>
              <a:gd name="T24" fmla="*/ 5835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5" name="bk object 409"/>
          <p:cNvSpPr>
            <a:spLocks/>
          </p:cNvSpPr>
          <p:nvPr/>
        </p:nvSpPr>
        <p:spPr bwMode="auto">
          <a:xfrm>
            <a:off x="3935413" y="4038600"/>
            <a:ext cx="26987" cy="25400"/>
          </a:xfrm>
          <a:custGeom>
            <a:avLst/>
            <a:gdLst>
              <a:gd name="T0" fmla="*/ 3157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4 w 57784"/>
              <a:gd name="T11" fmla="*/ 3162 h 57784"/>
              <a:gd name="T12" fmla="*/ 658 w 57784"/>
              <a:gd name="T13" fmla="*/ 3985 h 57784"/>
              <a:gd name="T14" fmla="*/ 1560 w 57784"/>
              <a:gd name="T15" fmla="*/ 4595 h 57784"/>
              <a:gd name="T16" fmla="*/ 2677 w 57784"/>
              <a:gd name="T17" fmla="*/ 4865 h 57784"/>
              <a:gd name="T18" fmla="*/ 3792 w 57784"/>
              <a:gd name="T19" fmla="*/ 4761 h 57784"/>
              <a:gd name="T20" fmla="*/ 4779 w 57784"/>
              <a:gd name="T21" fmla="*/ 4316 h 57784"/>
              <a:gd name="T22" fmla="*/ 5510 w 57784"/>
              <a:gd name="T23" fmla="*/ 3563 h 57784"/>
              <a:gd name="T24" fmla="*/ 5834 w 57784"/>
              <a:gd name="T25" fmla="*/ 2633 h 57784"/>
              <a:gd name="T26" fmla="*/ 5710 w 57784"/>
              <a:gd name="T27" fmla="*/ 1703 h 57784"/>
              <a:gd name="T28" fmla="*/ 5177 w 57784"/>
              <a:gd name="T29" fmla="*/ 880 h 57784"/>
              <a:gd name="T30" fmla="*/ 4274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6" name="bk object 410"/>
          <p:cNvSpPr>
            <a:spLocks/>
          </p:cNvSpPr>
          <p:nvPr/>
        </p:nvSpPr>
        <p:spPr bwMode="auto">
          <a:xfrm>
            <a:off x="4194175" y="4100513"/>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2 w 57784"/>
              <a:gd name="T17" fmla="*/ 5835 h 57784"/>
              <a:gd name="T18" fmla="*/ 3161 w 57784"/>
              <a:gd name="T19" fmla="*/ 5710 h 57784"/>
              <a:gd name="T20" fmla="*/ 3984 w 57784"/>
              <a:gd name="T21" fmla="*/ 5176 h 57784"/>
              <a:gd name="T22" fmla="*/ 4594 w 57784"/>
              <a:gd name="T23" fmla="*/ 4273 h 57784"/>
              <a:gd name="T24" fmla="*/ 4864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7" name="bk object 411"/>
          <p:cNvSpPr>
            <a:spLocks/>
          </p:cNvSpPr>
          <p:nvPr/>
        </p:nvSpPr>
        <p:spPr bwMode="auto">
          <a:xfrm>
            <a:off x="4467225" y="41592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8" name="bk object 412"/>
          <p:cNvSpPr>
            <a:spLocks/>
          </p:cNvSpPr>
          <p:nvPr/>
        </p:nvSpPr>
        <p:spPr bwMode="auto">
          <a:xfrm>
            <a:off x="4754563" y="421322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399" name="bk object 413"/>
          <p:cNvSpPr>
            <a:spLocks/>
          </p:cNvSpPr>
          <p:nvPr/>
        </p:nvSpPr>
        <p:spPr bwMode="auto">
          <a:xfrm>
            <a:off x="5053013" y="4260850"/>
            <a:ext cx="26987" cy="25400"/>
          </a:xfrm>
          <a:custGeom>
            <a:avLst/>
            <a:gdLst>
              <a:gd name="T0" fmla="*/ 3157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4 w 57784"/>
              <a:gd name="T11" fmla="*/ 3162 h 57784"/>
              <a:gd name="T12" fmla="*/ 658 w 57784"/>
              <a:gd name="T13" fmla="*/ 3985 h 57784"/>
              <a:gd name="T14" fmla="*/ 1560 w 57784"/>
              <a:gd name="T15" fmla="*/ 4595 h 57784"/>
              <a:gd name="T16" fmla="*/ 2677 w 57784"/>
              <a:gd name="T17" fmla="*/ 4865 h 57784"/>
              <a:gd name="T18" fmla="*/ 3791 w 57784"/>
              <a:gd name="T19" fmla="*/ 4761 h 57784"/>
              <a:gd name="T20" fmla="*/ 4779 w 57784"/>
              <a:gd name="T21" fmla="*/ 4316 h 57784"/>
              <a:gd name="T22" fmla="*/ 5510 w 57784"/>
              <a:gd name="T23" fmla="*/ 3563 h 57784"/>
              <a:gd name="T24" fmla="*/ 5834 w 57784"/>
              <a:gd name="T25" fmla="*/ 2633 h 57784"/>
              <a:gd name="T26" fmla="*/ 5709 w 57784"/>
              <a:gd name="T27" fmla="*/ 1703 h 57784"/>
              <a:gd name="T28" fmla="*/ 5176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0" name="bk object 414"/>
          <p:cNvSpPr>
            <a:spLocks/>
          </p:cNvSpPr>
          <p:nvPr/>
        </p:nvSpPr>
        <p:spPr bwMode="auto">
          <a:xfrm>
            <a:off x="5362575" y="4297363"/>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3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1" name="bk object 415"/>
          <p:cNvSpPr>
            <a:spLocks/>
          </p:cNvSpPr>
          <p:nvPr/>
        </p:nvSpPr>
        <p:spPr bwMode="auto">
          <a:xfrm>
            <a:off x="5680075" y="4321175"/>
            <a:ext cx="26988"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3 w 57784"/>
              <a:gd name="T19" fmla="*/ 5711 h 57784"/>
              <a:gd name="T20" fmla="*/ 4780 w 57784"/>
              <a:gd name="T21" fmla="*/ 5177 h 57784"/>
              <a:gd name="T22" fmla="*/ 5512 w 57784"/>
              <a:gd name="T23" fmla="*/ 4274 h 57784"/>
              <a:gd name="T24" fmla="*/ 5836 w 57784"/>
              <a:gd name="T25" fmla="*/ 3158 h 57784"/>
              <a:gd name="T26" fmla="*/ 5711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2" name="bk object 416"/>
          <p:cNvSpPr>
            <a:spLocks/>
          </p:cNvSpPr>
          <p:nvPr/>
        </p:nvSpPr>
        <p:spPr bwMode="auto">
          <a:xfrm>
            <a:off x="6007100" y="4333875"/>
            <a:ext cx="25400" cy="26988"/>
          </a:xfrm>
          <a:custGeom>
            <a:avLst/>
            <a:gdLst>
              <a:gd name="T0" fmla="*/ 2633 w 57784"/>
              <a:gd name="T1" fmla="*/ 0 h 57784"/>
              <a:gd name="T2" fmla="*/ 1702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8 w 57784"/>
              <a:gd name="T13" fmla="*/ 4779 h 57784"/>
              <a:gd name="T14" fmla="*/ 1301 w 57784"/>
              <a:gd name="T15" fmla="*/ 5512 h 57784"/>
              <a:gd name="T16" fmla="*/ 2232 w 57784"/>
              <a:gd name="T17" fmla="*/ 5836 h 57784"/>
              <a:gd name="T18" fmla="*/ 3161 w 57784"/>
              <a:gd name="T19" fmla="*/ 5711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3" name="bk object 417"/>
          <p:cNvSpPr>
            <a:spLocks/>
          </p:cNvSpPr>
          <p:nvPr/>
        </p:nvSpPr>
        <p:spPr bwMode="auto">
          <a:xfrm>
            <a:off x="6338888" y="4330700"/>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2 w 57784"/>
              <a:gd name="T19" fmla="*/ 5711 h 57784"/>
              <a:gd name="T20" fmla="*/ 4779 w 57784"/>
              <a:gd name="T21" fmla="*/ 5177 h 57784"/>
              <a:gd name="T22" fmla="*/ 5510 w 57784"/>
              <a:gd name="T23" fmla="*/ 4274 h 57784"/>
              <a:gd name="T24" fmla="*/ 5834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4" name="bk object 418"/>
          <p:cNvSpPr>
            <a:spLocks/>
          </p:cNvSpPr>
          <p:nvPr/>
        </p:nvSpPr>
        <p:spPr bwMode="auto">
          <a:xfrm>
            <a:off x="6675438" y="4313238"/>
            <a:ext cx="26987" cy="25400"/>
          </a:xfrm>
          <a:custGeom>
            <a:avLst/>
            <a:gdLst>
              <a:gd name="T0" fmla="*/ 3157 w 57784"/>
              <a:gd name="T1" fmla="*/ 0 h 57784"/>
              <a:gd name="T2" fmla="*/ 2042 w 57784"/>
              <a:gd name="T3" fmla="*/ 104 h 57784"/>
              <a:gd name="T4" fmla="*/ 1055 w 57784"/>
              <a:gd name="T5" fmla="*/ 549 h 57784"/>
              <a:gd name="T6" fmla="*/ 324 w 57784"/>
              <a:gd name="T7" fmla="*/ 1302 h 57784"/>
              <a:gd name="T8" fmla="*/ 0 w 57784"/>
              <a:gd name="T9" fmla="*/ 2232 h 57784"/>
              <a:gd name="T10" fmla="*/ 124 w 57784"/>
              <a:gd name="T11" fmla="*/ 3162 h 57784"/>
              <a:gd name="T12" fmla="*/ 658 w 57784"/>
              <a:gd name="T13" fmla="*/ 3985 h 57784"/>
              <a:gd name="T14" fmla="*/ 1560 w 57784"/>
              <a:gd name="T15" fmla="*/ 4595 h 57784"/>
              <a:gd name="T16" fmla="*/ 2677 w 57784"/>
              <a:gd name="T17" fmla="*/ 4865 h 57784"/>
              <a:gd name="T18" fmla="*/ 3791 w 57784"/>
              <a:gd name="T19" fmla="*/ 4761 h 57784"/>
              <a:gd name="T20" fmla="*/ 4779 w 57784"/>
              <a:gd name="T21" fmla="*/ 4316 h 57784"/>
              <a:gd name="T22" fmla="*/ 5510 w 57784"/>
              <a:gd name="T23" fmla="*/ 3563 h 57784"/>
              <a:gd name="T24" fmla="*/ 5834 w 57784"/>
              <a:gd name="T25" fmla="*/ 2633 h 57784"/>
              <a:gd name="T26" fmla="*/ 5710 w 57784"/>
              <a:gd name="T27" fmla="*/ 1703 h 57784"/>
              <a:gd name="T28" fmla="*/ 5177 w 57784"/>
              <a:gd name="T29" fmla="*/ 880 h 57784"/>
              <a:gd name="T30" fmla="*/ 4274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5" name="bk object 419"/>
          <p:cNvSpPr>
            <a:spLocks/>
          </p:cNvSpPr>
          <p:nvPr/>
        </p:nvSpPr>
        <p:spPr bwMode="auto">
          <a:xfrm>
            <a:off x="3252788" y="3897313"/>
            <a:ext cx="25400" cy="25400"/>
          </a:xfrm>
          <a:custGeom>
            <a:avLst/>
            <a:gdLst>
              <a:gd name="T0" fmla="*/ 2632 w 57784"/>
              <a:gd name="T1" fmla="*/ 0 h 57784"/>
              <a:gd name="T2" fmla="*/ 1702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8 w 57784"/>
              <a:gd name="T13" fmla="*/ 3984 h 57784"/>
              <a:gd name="T14" fmla="*/ 1301 w 57784"/>
              <a:gd name="T15" fmla="*/ 4594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6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6" name="bk object 420"/>
          <p:cNvSpPr>
            <a:spLocks/>
          </p:cNvSpPr>
          <p:nvPr/>
        </p:nvSpPr>
        <p:spPr bwMode="auto">
          <a:xfrm>
            <a:off x="3414713" y="39401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4 w 57784"/>
              <a:gd name="T21" fmla="*/ 5177 h 57784"/>
              <a:gd name="T22" fmla="*/ 4594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7" name="bk object 421"/>
          <p:cNvSpPr>
            <a:spLocks/>
          </p:cNvSpPr>
          <p:nvPr/>
        </p:nvSpPr>
        <p:spPr bwMode="auto">
          <a:xfrm>
            <a:off x="3597275" y="39893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8" name="bk object 422"/>
          <p:cNvSpPr>
            <a:spLocks/>
          </p:cNvSpPr>
          <p:nvPr/>
        </p:nvSpPr>
        <p:spPr bwMode="auto">
          <a:xfrm>
            <a:off x="3802063" y="40433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2 w 57784"/>
              <a:gd name="T19" fmla="*/ 5710 h 57784"/>
              <a:gd name="T20" fmla="*/ 3984 w 57784"/>
              <a:gd name="T21" fmla="*/ 5177 h 57784"/>
              <a:gd name="T22" fmla="*/ 4594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09" name="bk object 423"/>
          <p:cNvSpPr>
            <a:spLocks/>
          </p:cNvSpPr>
          <p:nvPr/>
        </p:nvSpPr>
        <p:spPr bwMode="auto">
          <a:xfrm>
            <a:off x="4024313" y="4098925"/>
            <a:ext cx="25400" cy="26988"/>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7 h 57784"/>
              <a:gd name="T10" fmla="*/ 104 w 57784"/>
              <a:gd name="T11" fmla="*/ 3792 h 57784"/>
              <a:gd name="T12" fmla="*/ 549 w 57784"/>
              <a:gd name="T13" fmla="*/ 4779 h 57784"/>
              <a:gd name="T14" fmla="*/ 1302 w 57784"/>
              <a:gd name="T15" fmla="*/ 5511 h 57784"/>
              <a:gd name="T16" fmla="*/ 2233 w 57784"/>
              <a:gd name="T17" fmla="*/ 5835 h 57784"/>
              <a:gd name="T18" fmla="*/ 3162 w 57784"/>
              <a:gd name="T19" fmla="*/ 5710 h 57784"/>
              <a:gd name="T20" fmla="*/ 3984 w 57784"/>
              <a:gd name="T21" fmla="*/ 5176 h 57784"/>
              <a:gd name="T22" fmla="*/ 4594 w 57784"/>
              <a:gd name="T23" fmla="*/ 4274 h 57784"/>
              <a:gd name="T24" fmla="*/ 4864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0" name="bk object 424"/>
          <p:cNvSpPr>
            <a:spLocks/>
          </p:cNvSpPr>
          <p:nvPr/>
        </p:nvSpPr>
        <p:spPr bwMode="auto">
          <a:xfrm>
            <a:off x="4264025" y="4154488"/>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5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1" name="bk object 425"/>
          <p:cNvSpPr>
            <a:spLocks/>
          </p:cNvSpPr>
          <p:nvPr/>
        </p:nvSpPr>
        <p:spPr bwMode="auto">
          <a:xfrm>
            <a:off x="4518025" y="4206875"/>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4 w 57784"/>
              <a:gd name="T11" fmla="*/ 3792 h 57784"/>
              <a:gd name="T12" fmla="*/ 658 w 57784"/>
              <a:gd name="T13" fmla="*/ 4779 h 57784"/>
              <a:gd name="T14" fmla="*/ 1560 w 57784"/>
              <a:gd name="T15" fmla="*/ 5511 h 57784"/>
              <a:gd name="T16" fmla="*/ 2678 w 57784"/>
              <a:gd name="T17" fmla="*/ 5835 h 57784"/>
              <a:gd name="T18" fmla="*/ 3792 w 57784"/>
              <a:gd name="T19" fmla="*/ 5711 h 57784"/>
              <a:gd name="T20" fmla="*/ 4779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5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2" name="bk object 426"/>
          <p:cNvSpPr>
            <a:spLocks/>
          </p:cNvSpPr>
          <p:nvPr/>
        </p:nvSpPr>
        <p:spPr bwMode="auto">
          <a:xfrm>
            <a:off x="4787900" y="4256088"/>
            <a:ext cx="25400" cy="26987"/>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6 h 57784"/>
              <a:gd name="T10" fmla="*/ 104 w 57784"/>
              <a:gd name="T11" fmla="*/ 3791 h 57784"/>
              <a:gd name="T12" fmla="*/ 549 w 57784"/>
              <a:gd name="T13" fmla="*/ 4779 h 57784"/>
              <a:gd name="T14" fmla="*/ 1302 w 57784"/>
              <a:gd name="T15" fmla="*/ 5510 h 57784"/>
              <a:gd name="T16" fmla="*/ 2232 w 57784"/>
              <a:gd name="T17" fmla="*/ 5835 h 57784"/>
              <a:gd name="T18" fmla="*/ 3162 w 57784"/>
              <a:gd name="T19" fmla="*/ 5710 h 57784"/>
              <a:gd name="T20" fmla="*/ 3984 w 57784"/>
              <a:gd name="T21" fmla="*/ 5177 h 57784"/>
              <a:gd name="T22" fmla="*/ 4594 w 57784"/>
              <a:gd name="T23" fmla="*/ 4273 h 57784"/>
              <a:gd name="T24" fmla="*/ 4864 w 57784"/>
              <a:gd name="T25" fmla="*/ 3157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3" name="bk object 427"/>
          <p:cNvSpPr>
            <a:spLocks/>
          </p:cNvSpPr>
          <p:nvPr/>
        </p:nvSpPr>
        <p:spPr bwMode="auto">
          <a:xfrm>
            <a:off x="5070475" y="429895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3 w 57784"/>
              <a:gd name="T17" fmla="*/ 5836 h 57784"/>
              <a:gd name="T18" fmla="*/ 3162 w 57784"/>
              <a:gd name="T19" fmla="*/ 5711 h 57784"/>
              <a:gd name="T20" fmla="*/ 3985 w 57784"/>
              <a:gd name="T21" fmla="*/ 5177 h 57784"/>
              <a:gd name="T22" fmla="*/ 4595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4" name="bk object 428"/>
          <p:cNvSpPr>
            <a:spLocks/>
          </p:cNvSpPr>
          <p:nvPr/>
        </p:nvSpPr>
        <p:spPr bwMode="auto">
          <a:xfrm>
            <a:off x="5364163" y="43338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5" name="bk object 429"/>
          <p:cNvSpPr>
            <a:spLocks/>
          </p:cNvSpPr>
          <p:nvPr/>
        </p:nvSpPr>
        <p:spPr bwMode="auto">
          <a:xfrm>
            <a:off x="5667375" y="43576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8 w 57784"/>
              <a:gd name="T17" fmla="*/ 5835 h 57784"/>
              <a:gd name="T18" fmla="*/ 3793 w 57784"/>
              <a:gd name="T19" fmla="*/ 5710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6" name="bk object 430"/>
          <p:cNvSpPr>
            <a:spLocks/>
          </p:cNvSpPr>
          <p:nvPr/>
        </p:nvSpPr>
        <p:spPr bwMode="auto">
          <a:xfrm>
            <a:off x="5980113" y="4370388"/>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2 w 57784"/>
              <a:gd name="T17" fmla="*/ 5835 h 57784"/>
              <a:gd name="T18" fmla="*/ 3162 w 57784"/>
              <a:gd name="T19" fmla="*/ 5710 h 57784"/>
              <a:gd name="T20" fmla="*/ 3984 w 57784"/>
              <a:gd name="T21" fmla="*/ 5177 h 57784"/>
              <a:gd name="T22" fmla="*/ 4594 w 57784"/>
              <a:gd name="T23" fmla="*/ 4274 h 57784"/>
              <a:gd name="T24" fmla="*/ 4864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7" name="bk object 431"/>
          <p:cNvSpPr>
            <a:spLocks/>
          </p:cNvSpPr>
          <p:nvPr/>
        </p:nvSpPr>
        <p:spPr bwMode="auto">
          <a:xfrm>
            <a:off x="6299200" y="4370388"/>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8" name="bk object 432"/>
          <p:cNvSpPr>
            <a:spLocks/>
          </p:cNvSpPr>
          <p:nvPr/>
        </p:nvSpPr>
        <p:spPr bwMode="auto">
          <a:xfrm>
            <a:off x="3597275" y="40417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19" name="bk object 433"/>
          <p:cNvSpPr>
            <a:spLocks/>
          </p:cNvSpPr>
          <p:nvPr/>
        </p:nvSpPr>
        <p:spPr bwMode="auto">
          <a:xfrm>
            <a:off x="3757613" y="40798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2 w 57784"/>
              <a:gd name="T17" fmla="*/ 4865 h 57784"/>
              <a:gd name="T18" fmla="*/ 3162 w 57784"/>
              <a:gd name="T19" fmla="*/ 4761 h 57784"/>
              <a:gd name="T20" fmla="*/ 3984 w 57784"/>
              <a:gd name="T21" fmla="*/ 4316 h 57784"/>
              <a:gd name="T22" fmla="*/ 4594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0" name="bk object 434"/>
          <p:cNvSpPr>
            <a:spLocks/>
          </p:cNvSpPr>
          <p:nvPr/>
        </p:nvSpPr>
        <p:spPr bwMode="auto">
          <a:xfrm>
            <a:off x="3940175" y="4122738"/>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4 h 57784"/>
              <a:gd name="T24" fmla="*/ 4864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1" name="bk object 435"/>
          <p:cNvSpPr>
            <a:spLocks/>
          </p:cNvSpPr>
          <p:nvPr/>
        </p:nvSpPr>
        <p:spPr bwMode="auto">
          <a:xfrm>
            <a:off x="4141788" y="4168775"/>
            <a:ext cx="26987" cy="26988"/>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7 w 57784"/>
              <a:gd name="T17" fmla="*/ 5836 h 57784"/>
              <a:gd name="T18" fmla="*/ 3793 w 57784"/>
              <a:gd name="T19" fmla="*/ 5711 h 57784"/>
              <a:gd name="T20" fmla="*/ 4780 w 57784"/>
              <a:gd name="T21" fmla="*/ 5177 h 57784"/>
              <a:gd name="T22" fmla="*/ 5511 w 57784"/>
              <a:gd name="T23" fmla="*/ 4274 h 57784"/>
              <a:gd name="T24" fmla="*/ 5835 w 57784"/>
              <a:gd name="T25" fmla="*/ 3158 h 57784"/>
              <a:gd name="T26" fmla="*/ 5710 w 57784"/>
              <a:gd name="T27" fmla="*/ 2043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2" name="bk object 436"/>
          <p:cNvSpPr>
            <a:spLocks/>
          </p:cNvSpPr>
          <p:nvPr/>
        </p:nvSpPr>
        <p:spPr bwMode="auto">
          <a:xfrm>
            <a:off x="4362450" y="421640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3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4 h 57784"/>
              <a:gd name="T24" fmla="*/ 4865 w 57784"/>
              <a:gd name="T25" fmla="*/ 2633 h 57784"/>
              <a:gd name="T26" fmla="*/ 4761 w 57784"/>
              <a:gd name="T27" fmla="*/ 1704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3" name="bk object 437"/>
          <p:cNvSpPr>
            <a:spLocks/>
          </p:cNvSpPr>
          <p:nvPr/>
        </p:nvSpPr>
        <p:spPr bwMode="auto">
          <a:xfrm>
            <a:off x="4598988" y="4262438"/>
            <a:ext cx="25400" cy="25400"/>
          </a:xfrm>
          <a:custGeom>
            <a:avLst/>
            <a:gdLst>
              <a:gd name="T0" fmla="*/ 2632 w 57784"/>
              <a:gd name="T1" fmla="*/ 0 h 57784"/>
              <a:gd name="T2" fmla="*/ 1702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8 w 57784"/>
              <a:gd name="T13" fmla="*/ 3985 h 57784"/>
              <a:gd name="T14" fmla="*/ 1301 w 57784"/>
              <a:gd name="T15" fmla="*/ 4595 h 57784"/>
              <a:gd name="T16" fmla="*/ 2232 w 57784"/>
              <a:gd name="T17" fmla="*/ 4865 h 57784"/>
              <a:gd name="T18" fmla="*/ 3161 w 57784"/>
              <a:gd name="T19" fmla="*/ 4761 h 57784"/>
              <a:gd name="T20" fmla="*/ 3984 w 57784"/>
              <a:gd name="T21" fmla="*/ 4316 h 57784"/>
              <a:gd name="T22" fmla="*/ 4594 w 57784"/>
              <a:gd name="T23" fmla="*/ 3563 h 57784"/>
              <a:gd name="T24" fmla="*/ 4864 w 57784"/>
              <a:gd name="T25" fmla="*/ 2633 h 57784"/>
              <a:gd name="T26" fmla="*/ 4761 w 57784"/>
              <a:gd name="T27" fmla="*/ 1703 h 57784"/>
              <a:gd name="T28" fmla="*/ 4315 w 57784"/>
              <a:gd name="T29" fmla="*/ 880 h 57784"/>
              <a:gd name="T30" fmla="*/ 3563 w 57784"/>
              <a:gd name="T31" fmla="*/ 270 h 57784"/>
              <a:gd name="T32" fmla="*/ 2632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4" name="bk object 438"/>
          <p:cNvSpPr>
            <a:spLocks/>
          </p:cNvSpPr>
          <p:nvPr/>
        </p:nvSpPr>
        <p:spPr bwMode="auto">
          <a:xfrm>
            <a:off x="4851400" y="43053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80 h 57784"/>
              <a:gd name="T14" fmla="*/ 1302 w 57784"/>
              <a:gd name="T15" fmla="*/ 5512 h 57784"/>
              <a:gd name="T16" fmla="*/ 2232 w 57784"/>
              <a:gd name="T17" fmla="*/ 5836 h 57784"/>
              <a:gd name="T18" fmla="*/ 3161 w 57784"/>
              <a:gd name="T19" fmla="*/ 5711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6 h 57784"/>
              <a:gd name="T30" fmla="*/ 3563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5" name="bk object 439"/>
          <p:cNvSpPr>
            <a:spLocks/>
          </p:cNvSpPr>
          <p:nvPr/>
        </p:nvSpPr>
        <p:spPr bwMode="auto">
          <a:xfrm>
            <a:off x="5116513" y="4343400"/>
            <a:ext cx="25400" cy="26988"/>
          </a:xfrm>
          <a:custGeom>
            <a:avLst/>
            <a:gdLst>
              <a:gd name="T0" fmla="*/ 2633 w 57784"/>
              <a:gd name="T1" fmla="*/ 0 h 57784"/>
              <a:gd name="T2" fmla="*/ 1703 w 57784"/>
              <a:gd name="T3" fmla="*/ 125 h 57784"/>
              <a:gd name="T4" fmla="*/ 880 w 57784"/>
              <a:gd name="T5" fmla="*/ 658 h 57784"/>
              <a:gd name="T6" fmla="*/ 270 w 57784"/>
              <a:gd name="T7" fmla="*/ 1560 h 57784"/>
              <a:gd name="T8" fmla="*/ 0 w 57784"/>
              <a:gd name="T9" fmla="*/ 2677 h 57784"/>
              <a:gd name="T10" fmla="*/ 104 w 57784"/>
              <a:gd name="T11" fmla="*/ 3792 h 57784"/>
              <a:gd name="T12" fmla="*/ 549 w 57784"/>
              <a:gd name="T13" fmla="*/ 4779 h 57784"/>
              <a:gd name="T14" fmla="*/ 1302 w 57784"/>
              <a:gd name="T15" fmla="*/ 5511 h 57784"/>
              <a:gd name="T16" fmla="*/ 2233 w 57784"/>
              <a:gd name="T17" fmla="*/ 5835 h 57784"/>
              <a:gd name="T18" fmla="*/ 3162 w 57784"/>
              <a:gd name="T19" fmla="*/ 5711 h 57784"/>
              <a:gd name="T20" fmla="*/ 3985 w 57784"/>
              <a:gd name="T21" fmla="*/ 5177 h 57784"/>
              <a:gd name="T22" fmla="*/ 4594 w 57784"/>
              <a:gd name="T23" fmla="*/ 4274 h 57784"/>
              <a:gd name="T24" fmla="*/ 4864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6" name="bk object 440"/>
          <p:cNvSpPr>
            <a:spLocks/>
          </p:cNvSpPr>
          <p:nvPr/>
        </p:nvSpPr>
        <p:spPr bwMode="auto">
          <a:xfrm>
            <a:off x="5394325" y="43751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7" name="bk object 441"/>
          <p:cNvSpPr>
            <a:spLocks/>
          </p:cNvSpPr>
          <p:nvPr/>
        </p:nvSpPr>
        <p:spPr bwMode="auto">
          <a:xfrm>
            <a:off x="5683250" y="4397375"/>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8 w 57784"/>
              <a:gd name="T17" fmla="*/ 4865 h 57784"/>
              <a:gd name="T18" fmla="*/ 3793 w 57784"/>
              <a:gd name="T19" fmla="*/ 4761 h 57784"/>
              <a:gd name="T20" fmla="*/ 4780 w 57784"/>
              <a:gd name="T21" fmla="*/ 4316 h 57784"/>
              <a:gd name="T22" fmla="*/ 5512 w 57784"/>
              <a:gd name="T23" fmla="*/ 3564 h 57784"/>
              <a:gd name="T24" fmla="*/ 5836 w 57784"/>
              <a:gd name="T25" fmla="*/ 2633 h 57784"/>
              <a:gd name="T26" fmla="*/ 5711 w 57784"/>
              <a:gd name="T27" fmla="*/ 1704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8" name="bk object 442"/>
          <p:cNvSpPr>
            <a:spLocks/>
          </p:cNvSpPr>
          <p:nvPr/>
        </p:nvSpPr>
        <p:spPr bwMode="auto">
          <a:xfrm>
            <a:off x="5981700" y="440848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8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29" name="bk object 443"/>
          <p:cNvSpPr>
            <a:spLocks/>
          </p:cNvSpPr>
          <p:nvPr/>
        </p:nvSpPr>
        <p:spPr bwMode="auto">
          <a:xfrm>
            <a:off x="3946525" y="417830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2 w 57784"/>
              <a:gd name="T23" fmla="*/ 3564 h 57784"/>
              <a:gd name="T24" fmla="*/ 5836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0" name="bk object 444"/>
          <p:cNvSpPr>
            <a:spLocks/>
          </p:cNvSpPr>
          <p:nvPr/>
        </p:nvSpPr>
        <p:spPr bwMode="auto">
          <a:xfrm>
            <a:off x="4106863" y="4210050"/>
            <a:ext cx="26987" cy="26988"/>
          </a:xfrm>
          <a:custGeom>
            <a:avLst/>
            <a:gdLst>
              <a:gd name="T0" fmla="*/ 3158 w 57784"/>
              <a:gd name="T1" fmla="*/ 0 h 57784"/>
              <a:gd name="T2" fmla="*/ 2042 w 57784"/>
              <a:gd name="T3" fmla="*/ 125 h 57784"/>
              <a:gd name="T4" fmla="*/ 1055 w 57784"/>
              <a:gd name="T5" fmla="*/ 658 h 57784"/>
              <a:gd name="T6" fmla="*/ 324 w 57784"/>
              <a:gd name="T7" fmla="*/ 1560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0 h 57784"/>
              <a:gd name="T20" fmla="*/ 4779 w 57784"/>
              <a:gd name="T21" fmla="*/ 5176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1" name="bk object 445"/>
          <p:cNvSpPr>
            <a:spLocks/>
          </p:cNvSpPr>
          <p:nvPr/>
        </p:nvSpPr>
        <p:spPr bwMode="auto">
          <a:xfrm>
            <a:off x="4287838" y="4248150"/>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2" name="bk object 446"/>
          <p:cNvSpPr>
            <a:spLocks/>
          </p:cNvSpPr>
          <p:nvPr/>
        </p:nvSpPr>
        <p:spPr bwMode="auto">
          <a:xfrm>
            <a:off x="4489450" y="4286250"/>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3" name="bk object 447"/>
          <p:cNvSpPr>
            <a:spLocks/>
          </p:cNvSpPr>
          <p:nvPr/>
        </p:nvSpPr>
        <p:spPr bwMode="auto">
          <a:xfrm>
            <a:off x="4706938" y="4324350"/>
            <a:ext cx="26987" cy="26988"/>
          </a:xfrm>
          <a:custGeom>
            <a:avLst/>
            <a:gdLst>
              <a:gd name="T0" fmla="*/ 3158 w 57784"/>
              <a:gd name="T1" fmla="*/ 0 h 57784"/>
              <a:gd name="T2" fmla="*/ 2043 w 57784"/>
              <a:gd name="T3" fmla="*/ 125 h 57784"/>
              <a:gd name="T4" fmla="*/ 1056 w 57784"/>
              <a:gd name="T5" fmla="*/ 659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2 h 57784"/>
              <a:gd name="T16" fmla="*/ 2677 w 57784"/>
              <a:gd name="T17" fmla="*/ 5836 h 57784"/>
              <a:gd name="T18" fmla="*/ 3793 w 57784"/>
              <a:gd name="T19" fmla="*/ 5711 h 57784"/>
              <a:gd name="T20" fmla="*/ 4780 w 57784"/>
              <a:gd name="T21" fmla="*/ 5177 h 57784"/>
              <a:gd name="T22" fmla="*/ 5511 w 57784"/>
              <a:gd name="T23" fmla="*/ 4274 h 57784"/>
              <a:gd name="T24" fmla="*/ 5835 w 57784"/>
              <a:gd name="T25" fmla="*/ 3158 h 57784"/>
              <a:gd name="T26" fmla="*/ 5710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4" name="bk object 448"/>
          <p:cNvSpPr>
            <a:spLocks/>
          </p:cNvSpPr>
          <p:nvPr/>
        </p:nvSpPr>
        <p:spPr bwMode="auto">
          <a:xfrm>
            <a:off x="4941888" y="4360863"/>
            <a:ext cx="26987" cy="26987"/>
          </a:xfrm>
          <a:custGeom>
            <a:avLst/>
            <a:gdLst>
              <a:gd name="T0" fmla="*/ 3157 w 57784"/>
              <a:gd name="T1" fmla="*/ 0 h 57784"/>
              <a:gd name="T2" fmla="*/ 2042 w 57784"/>
              <a:gd name="T3" fmla="*/ 125 h 57784"/>
              <a:gd name="T4" fmla="*/ 1056 w 57784"/>
              <a:gd name="T5" fmla="*/ 659 h 57784"/>
              <a:gd name="T6" fmla="*/ 325 w 57784"/>
              <a:gd name="T7" fmla="*/ 1561 h 57784"/>
              <a:gd name="T8" fmla="*/ 0 w 57784"/>
              <a:gd name="T9" fmla="*/ 2677 h 57784"/>
              <a:gd name="T10" fmla="*/ 124 w 57784"/>
              <a:gd name="T11" fmla="*/ 3792 h 57784"/>
              <a:gd name="T12" fmla="*/ 658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0 w 57784"/>
              <a:gd name="T27" fmla="*/ 2042 h 57784"/>
              <a:gd name="T28" fmla="*/ 5177 w 57784"/>
              <a:gd name="T29" fmla="*/ 1055 h 57784"/>
              <a:gd name="T30" fmla="*/ 4273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5" name="bk object 449"/>
          <p:cNvSpPr>
            <a:spLocks/>
          </p:cNvSpPr>
          <p:nvPr/>
        </p:nvSpPr>
        <p:spPr bwMode="auto">
          <a:xfrm>
            <a:off x="5191125" y="439420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2 h 57784"/>
              <a:gd name="T12" fmla="*/ 659 w 57784"/>
              <a:gd name="T13" fmla="*/ 4780 h 57784"/>
              <a:gd name="T14" fmla="*/ 1561 w 57784"/>
              <a:gd name="T15" fmla="*/ 5512 h 57784"/>
              <a:gd name="T16" fmla="*/ 2678 w 57784"/>
              <a:gd name="T17" fmla="*/ 5836 h 57784"/>
              <a:gd name="T18" fmla="*/ 3792 w 57784"/>
              <a:gd name="T19" fmla="*/ 5711 h 57784"/>
              <a:gd name="T20" fmla="*/ 4779 w 57784"/>
              <a:gd name="T21" fmla="*/ 5177 h 57784"/>
              <a:gd name="T22" fmla="*/ 5511 w 57784"/>
              <a:gd name="T23" fmla="*/ 4274 h 57784"/>
              <a:gd name="T24" fmla="*/ 5835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6" name="bk object 450"/>
          <p:cNvSpPr>
            <a:spLocks/>
          </p:cNvSpPr>
          <p:nvPr/>
        </p:nvSpPr>
        <p:spPr bwMode="auto">
          <a:xfrm>
            <a:off x="5453063" y="44211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0 w 57784"/>
              <a:gd name="T23" fmla="*/ 4274 h 57784"/>
              <a:gd name="T24" fmla="*/ 5834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7" name="bk object 451"/>
          <p:cNvSpPr>
            <a:spLocks/>
          </p:cNvSpPr>
          <p:nvPr/>
        </p:nvSpPr>
        <p:spPr bwMode="auto">
          <a:xfrm>
            <a:off x="5727700" y="4440238"/>
            <a:ext cx="26988" cy="26987"/>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7 h 57784"/>
              <a:gd name="T10" fmla="*/ 125 w 57784"/>
              <a:gd name="T11" fmla="*/ 3792 h 57784"/>
              <a:gd name="T12" fmla="*/ 659 w 57784"/>
              <a:gd name="T13" fmla="*/ 4780 h 57784"/>
              <a:gd name="T14" fmla="*/ 1561 w 57784"/>
              <a:gd name="T15" fmla="*/ 5511 h 57784"/>
              <a:gd name="T16" fmla="*/ 2678 w 57784"/>
              <a:gd name="T17" fmla="*/ 5835 h 57784"/>
              <a:gd name="T18" fmla="*/ 3792 w 57784"/>
              <a:gd name="T19" fmla="*/ 5710 h 57784"/>
              <a:gd name="T20" fmla="*/ 4779 w 57784"/>
              <a:gd name="T21" fmla="*/ 5177 h 57784"/>
              <a:gd name="T22" fmla="*/ 5511 w 57784"/>
              <a:gd name="T23" fmla="*/ 4274 h 57784"/>
              <a:gd name="T24" fmla="*/ 5835 w 57784"/>
              <a:gd name="T25" fmla="*/ 3158 h 57784"/>
              <a:gd name="T26" fmla="*/ 5711 w 57784"/>
              <a:gd name="T27" fmla="*/ 2043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8" name="bk object 452"/>
          <p:cNvSpPr>
            <a:spLocks/>
          </p:cNvSpPr>
          <p:nvPr/>
        </p:nvSpPr>
        <p:spPr bwMode="auto">
          <a:xfrm>
            <a:off x="4302125" y="4308475"/>
            <a:ext cx="25400" cy="25400"/>
          </a:xfrm>
          <a:custGeom>
            <a:avLst/>
            <a:gdLst>
              <a:gd name="T0" fmla="*/ 2633 w 57784"/>
              <a:gd name="T1" fmla="*/ 0 h 57784"/>
              <a:gd name="T2" fmla="*/ 1703 w 57784"/>
              <a:gd name="T3" fmla="*/ 104 h 57784"/>
              <a:gd name="T4" fmla="*/ 880 w 57784"/>
              <a:gd name="T5" fmla="*/ 549 h 57784"/>
              <a:gd name="T6" fmla="*/ 270 w 57784"/>
              <a:gd name="T7" fmla="*/ 1302 h 57784"/>
              <a:gd name="T8" fmla="*/ 0 w 57784"/>
              <a:gd name="T9" fmla="*/ 2232 h 57784"/>
              <a:gd name="T10" fmla="*/ 104 w 57784"/>
              <a:gd name="T11" fmla="*/ 3162 h 57784"/>
              <a:gd name="T12" fmla="*/ 549 w 57784"/>
              <a:gd name="T13" fmla="*/ 3985 h 57784"/>
              <a:gd name="T14" fmla="*/ 1302 w 57784"/>
              <a:gd name="T15" fmla="*/ 4595 h 57784"/>
              <a:gd name="T16" fmla="*/ 2233 w 57784"/>
              <a:gd name="T17" fmla="*/ 4865 h 57784"/>
              <a:gd name="T18" fmla="*/ 3162 w 57784"/>
              <a:gd name="T19" fmla="*/ 4761 h 57784"/>
              <a:gd name="T20" fmla="*/ 3985 w 57784"/>
              <a:gd name="T21" fmla="*/ 4316 h 57784"/>
              <a:gd name="T22" fmla="*/ 4595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39" name="bk object 453"/>
          <p:cNvSpPr>
            <a:spLocks/>
          </p:cNvSpPr>
          <p:nvPr/>
        </p:nvSpPr>
        <p:spPr bwMode="auto">
          <a:xfrm>
            <a:off x="4462463" y="4335463"/>
            <a:ext cx="26987" cy="25400"/>
          </a:xfrm>
          <a:custGeom>
            <a:avLst/>
            <a:gdLst>
              <a:gd name="T0" fmla="*/ 3158 w 57784"/>
              <a:gd name="T1" fmla="*/ 0 h 57784"/>
              <a:gd name="T2" fmla="*/ 2042 w 57784"/>
              <a:gd name="T3" fmla="*/ 104 h 57784"/>
              <a:gd name="T4" fmla="*/ 1055 w 57784"/>
              <a:gd name="T5" fmla="*/ 549 h 57784"/>
              <a:gd name="T6" fmla="*/ 324 w 57784"/>
              <a:gd name="T7" fmla="*/ 1302 h 57784"/>
              <a:gd name="T8" fmla="*/ 0 w 57784"/>
              <a:gd name="T9" fmla="*/ 2233 h 57784"/>
              <a:gd name="T10" fmla="*/ 125 w 57784"/>
              <a:gd name="T11" fmla="*/ 3162 h 57784"/>
              <a:gd name="T12" fmla="*/ 659 w 57784"/>
              <a:gd name="T13" fmla="*/ 3985 h 57784"/>
              <a:gd name="T14" fmla="*/ 1561 w 57784"/>
              <a:gd name="T15" fmla="*/ 4595 h 57784"/>
              <a:gd name="T16" fmla="*/ 2677 w 57784"/>
              <a:gd name="T17" fmla="*/ 4865 h 57784"/>
              <a:gd name="T18" fmla="*/ 3793 w 57784"/>
              <a:gd name="T19" fmla="*/ 4761 h 57784"/>
              <a:gd name="T20" fmla="*/ 4780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0" name="bk object 454"/>
          <p:cNvSpPr>
            <a:spLocks/>
          </p:cNvSpPr>
          <p:nvPr/>
        </p:nvSpPr>
        <p:spPr bwMode="auto">
          <a:xfrm>
            <a:off x="4643438" y="436403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3 h 57784"/>
              <a:gd name="T12" fmla="*/ 659 w 57784"/>
              <a:gd name="T13" fmla="*/ 4780 h 57784"/>
              <a:gd name="T14" fmla="*/ 1561 w 57784"/>
              <a:gd name="T15" fmla="*/ 5511 h 57784"/>
              <a:gd name="T16" fmla="*/ 2677 w 57784"/>
              <a:gd name="T17" fmla="*/ 5835 h 57784"/>
              <a:gd name="T18" fmla="*/ 3792 w 57784"/>
              <a:gd name="T19" fmla="*/ 5710 h 57784"/>
              <a:gd name="T20" fmla="*/ 4779 w 57784"/>
              <a:gd name="T21" fmla="*/ 5177 h 57784"/>
              <a:gd name="T22" fmla="*/ 5510 w 57784"/>
              <a:gd name="T23" fmla="*/ 4274 h 57784"/>
              <a:gd name="T24" fmla="*/ 5835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1" name="bk object 455"/>
          <p:cNvSpPr>
            <a:spLocks/>
          </p:cNvSpPr>
          <p:nvPr/>
        </p:nvSpPr>
        <p:spPr bwMode="auto">
          <a:xfrm>
            <a:off x="4843463" y="4395788"/>
            <a:ext cx="26987" cy="25400"/>
          </a:xfrm>
          <a:custGeom>
            <a:avLst/>
            <a:gdLst>
              <a:gd name="T0" fmla="*/ 3157 w 57784"/>
              <a:gd name="T1" fmla="*/ 0 h 57784"/>
              <a:gd name="T2" fmla="*/ 2042 w 57784"/>
              <a:gd name="T3" fmla="*/ 104 h 57784"/>
              <a:gd name="T4" fmla="*/ 1056 w 57784"/>
              <a:gd name="T5" fmla="*/ 549 h 57784"/>
              <a:gd name="T6" fmla="*/ 325 w 57784"/>
              <a:gd name="T7" fmla="*/ 1302 h 57784"/>
              <a:gd name="T8" fmla="*/ 0 w 57784"/>
              <a:gd name="T9" fmla="*/ 2233 h 57784"/>
              <a:gd name="T10" fmla="*/ 124 w 57784"/>
              <a:gd name="T11" fmla="*/ 3162 h 57784"/>
              <a:gd name="T12" fmla="*/ 658 w 57784"/>
              <a:gd name="T13" fmla="*/ 3985 h 57784"/>
              <a:gd name="T14" fmla="*/ 1561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0 w 57784"/>
              <a:gd name="T27" fmla="*/ 1703 h 57784"/>
              <a:gd name="T28" fmla="*/ 5177 w 57784"/>
              <a:gd name="T29" fmla="*/ 880 h 57784"/>
              <a:gd name="T30" fmla="*/ 4273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2" name="bk object 456"/>
          <p:cNvSpPr>
            <a:spLocks/>
          </p:cNvSpPr>
          <p:nvPr/>
        </p:nvSpPr>
        <p:spPr bwMode="auto">
          <a:xfrm>
            <a:off x="5060950" y="442436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2 h 57784"/>
              <a:gd name="T12" fmla="*/ 549 w 57784"/>
              <a:gd name="T13" fmla="*/ 4780 h 57784"/>
              <a:gd name="T14" fmla="*/ 1302 w 57784"/>
              <a:gd name="T15" fmla="*/ 5511 h 57784"/>
              <a:gd name="T16" fmla="*/ 2232 w 57784"/>
              <a:gd name="T17" fmla="*/ 5835 h 57784"/>
              <a:gd name="T18" fmla="*/ 3162 w 57784"/>
              <a:gd name="T19" fmla="*/ 5710 h 57784"/>
              <a:gd name="T20" fmla="*/ 3984 w 57784"/>
              <a:gd name="T21" fmla="*/ 5177 h 57784"/>
              <a:gd name="T22" fmla="*/ 4594 w 57784"/>
              <a:gd name="T23" fmla="*/ 4274 h 57784"/>
              <a:gd name="T24" fmla="*/ 4865 w 57784"/>
              <a:gd name="T25" fmla="*/ 3158 h 57784"/>
              <a:gd name="T26" fmla="*/ 4761 w 57784"/>
              <a:gd name="T27" fmla="*/ 2043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3" name="bk object 457"/>
          <p:cNvSpPr>
            <a:spLocks/>
          </p:cNvSpPr>
          <p:nvPr/>
        </p:nvSpPr>
        <p:spPr bwMode="auto">
          <a:xfrm>
            <a:off x="5292725" y="4451350"/>
            <a:ext cx="26988" cy="26988"/>
          </a:xfrm>
          <a:custGeom>
            <a:avLst/>
            <a:gdLst>
              <a:gd name="T0" fmla="*/ 3158 w 57784"/>
              <a:gd name="T1" fmla="*/ 0 h 57784"/>
              <a:gd name="T2" fmla="*/ 2042 w 57784"/>
              <a:gd name="T3" fmla="*/ 125 h 57784"/>
              <a:gd name="T4" fmla="*/ 1056 w 57784"/>
              <a:gd name="T5" fmla="*/ 659 h 57784"/>
              <a:gd name="T6" fmla="*/ 324 w 57784"/>
              <a:gd name="T7" fmla="*/ 1561 h 57784"/>
              <a:gd name="T8" fmla="*/ 0 w 57784"/>
              <a:gd name="T9" fmla="*/ 2678 h 57784"/>
              <a:gd name="T10" fmla="*/ 125 w 57784"/>
              <a:gd name="T11" fmla="*/ 3793 h 57784"/>
              <a:gd name="T12" fmla="*/ 659 w 57784"/>
              <a:gd name="T13" fmla="*/ 4780 h 57784"/>
              <a:gd name="T14" fmla="*/ 1561 w 57784"/>
              <a:gd name="T15" fmla="*/ 5512 h 57784"/>
              <a:gd name="T16" fmla="*/ 2678 w 57784"/>
              <a:gd name="T17" fmla="*/ 5836 h 57784"/>
              <a:gd name="T18" fmla="*/ 3792 w 57784"/>
              <a:gd name="T19" fmla="*/ 5711 h 57784"/>
              <a:gd name="T20" fmla="*/ 4780 w 57784"/>
              <a:gd name="T21" fmla="*/ 5177 h 57784"/>
              <a:gd name="T22" fmla="*/ 5512 w 57784"/>
              <a:gd name="T23" fmla="*/ 4274 h 57784"/>
              <a:gd name="T24" fmla="*/ 5836 w 57784"/>
              <a:gd name="T25" fmla="*/ 3158 h 57784"/>
              <a:gd name="T26" fmla="*/ 5711 w 57784"/>
              <a:gd name="T27" fmla="*/ 2042 h 57784"/>
              <a:gd name="T28" fmla="*/ 5177 w 57784"/>
              <a:gd name="T29" fmla="*/ 1056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4" name="bk object 458"/>
          <p:cNvSpPr>
            <a:spLocks/>
          </p:cNvSpPr>
          <p:nvPr/>
        </p:nvSpPr>
        <p:spPr bwMode="auto">
          <a:xfrm>
            <a:off x="5540375" y="4473575"/>
            <a:ext cx="25400" cy="25400"/>
          </a:xfrm>
          <a:custGeom>
            <a:avLst/>
            <a:gdLst>
              <a:gd name="T0" fmla="*/ 2633 w 57784"/>
              <a:gd name="T1" fmla="*/ 0 h 57784"/>
              <a:gd name="T2" fmla="*/ 1703 w 57784"/>
              <a:gd name="T3" fmla="*/ 104 h 57784"/>
              <a:gd name="T4" fmla="*/ 880 w 57784"/>
              <a:gd name="T5" fmla="*/ 549 h 57784"/>
              <a:gd name="T6" fmla="*/ 270 w 57784"/>
              <a:gd name="T7" fmla="*/ 1301 h 57784"/>
              <a:gd name="T8" fmla="*/ 0 w 57784"/>
              <a:gd name="T9" fmla="*/ 2232 h 57784"/>
              <a:gd name="T10" fmla="*/ 104 w 57784"/>
              <a:gd name="T11" fmla="*/ 3161 h 57784"/>
              <a:gd name="T12" fmla="*/ 549 w 57784"/>
              <a:gd name="T13" fmla="*/ 3984 h 57784"/>
              <a:gd name="T14" fmla="*/ 1301 w 57784"/>
              <a:gd name="T15" fmla="*/ 4594 h 57784"/>
              <a:gd name="T16" fmla="*/ 2232 w 57784"/>
              <a:gd name="T17" fmla="*/ 4865 h 57784"/>
              <a:gd name="T18" fmla="*/ 3162 w 57784"/>
              <a:gd name="T19" fmla="*/ 4761 h 57784"/>
              <a:gd name="T20" fmla="*/ 3985 w 57784"/>
              <a:gd name="T21" fmla="*/ 4316 h 57784"/>
              <a:gd name="T22" fmla="*/ 4594 w 57784"/>
              <a:gd name="T23" fmla="*/ 3563 h 57784"/>
              <a:gd name="T24" fmla="*/ 4865 w 57784"/>
              <a:gd name="T25" fmla="*/ 2633 h 57784"/>
              <a:gd name="T26" fmla="*/ 4761 w 57784"/>
              <a:gd name="T27" fmla="*/ 1703 h 57784"/>
              <a:gd name="T28" fmla="*/ 4316 w 57784"/>
              <a:gd name="T29" fmla="*/ 880 h 57784"/>
              <a:gd name="T30" fmla="*/ 3564 w 57784"/>
              <a:gd name="T31" fmla="*/ 270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5" name="bk object 459"/>
          <p:cNvSpPr>
            <a:spLocks/>
          </p:cNvSpPr>
          <p:nvPr/>
        </p:nvSpPr>
        <p:spPr bwMode="auto">
          <a:xfrm>
            <a:off x="4662488" y="4430713"/>
            <a:ext cx="25400" cy="26987"/>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7 h 57784"/>
              <a:gd name="T10" fmla="*/ 104 w 57784"/>
              <a:gd name="T11" fmla="*/ 3793 h 57784"/>
              <a:gd name="T12" fmla="*/ 549 w 57784"/>
              <a:gd name="T13" fmla="*/ 4780 h 57784"/>
              <a:gd name="T14" fmla="*/ 1302 w 57784"/>
              <a:gd name="T15" fmla="*/ 5511 h 57784"/>
              <a:gd name="T16" fmla="*/ 2233 w 57784"/>
              <a:gd name="T17" fmla="*/ 5835 h 57784"/>
              <a:gd name="T18" fmla="*/ 3162 w 57784"/>
              <a:gd name="T19" fmla="*/ 5710 h 57784"/>
              <a:gd name="T20" fmla="*/ 3984 w 57784"/>
              <a:gd name="T21" fmla="*/ 5177 h 57784"/>
              <a:gd name="T22" fmla="*/ 4594 w 57784"/>
              <a:gd name="T23" fmla="*/ 4274 h 57784"/>
              <a:gd name="T24" fmla="*/ 4864 w 57784"/>
              <a:gd name="T25" fmla="*/ 3158 h 57784"/>
              <a:gd name="T26" fmla="*/ 4761 w 57784"/>
              <a:gd name="T27" fmla="*/ 2042 h 57784"/>
              <a:gd name="T28" fmla="*/ 4316 w 57784"/>
              <a:gd name="T29" fmla="*/ 1055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6" name="bk object 460"/>
          <p:cNvSpPr>
            <a:spLocks/>
          </p:cNvSpPr>
          <p:nvPr/>
        </p:nvSpPr>
        <p:spPr bwMode="auto">
          <a:xfrm>
            <a:off x="4822825" y="445135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8 w 57784"/>
              <a:gd name="T13" fmla="*/ 3985 h 57784"/>
              <a:gd name="T14" fmla="*/ 1560 w 57784"/>
              <a:gd name="T15" fmla="*/ 4595 h 57784"/>
              <a:gd name="T16" fmla="*/ 2677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7" name="bk object 461"/>
          <p:cNvSpPr>
            <a:spLocks/>
          </p:cNvSpPr>
          <p:nvPr/>
        </p:nvSpPr>
        <p:spPr bwMode="auto">
          <a:xfrm>
            <a:off x="5005388" y="4473575"/>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3 h 57784"/>
              <a:gd name="T12" fmla="*/ 549 w 57784"/>
              <a:gd name="T13" fmla="*/ 4780 h 57784"/>
              <a:gd name="T14" fmla="*/ 1302 w 57784"/>
              <a:gd name="T15" fmla="*/ 5512 h 57784"/>
              <a:gd name="T16" fmla="*/ 2232 w 57784"/>
              <a:gd name="T17" fmla="*/ 5836 h 57784"/>
              <a:gd name="T18" fmla="*/ 3162 w 57784"/>
              <a:gd name="T19" fmla="*/ 5711 h 57784"/>
              <a:gd name="T20" fmla="*/ 3984 w 57784"/>
              <a:gd name="T21" fmla="*/ 5177 h 57784"/>
              <a:gd name="T22" fmla="*/ 4594 w 57784"/>
              <a:gd name="T23" fmla="*/ 4274 h 57784"/>
              <a:gd name="T24" fmla="*/ 4865 w 57784"/>
              <a:gd name="T25" fmla="*/ 3158 h 57784"/>
              <a:gd name="T26" fmla="*/ 4761 w 57784"/>
              <a:gd name="T27" fmla="*/ 2042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8" name="bk object 462"/>
          <p:cNvSpPr>
            <a:spLocks/>
          </p:cNvSpPr>
          <p:nvPr/>
        </p:nvSpPr>
        <p:spPr bwMode="auto">
          <a:xfrm>
            <a:off x="5203825" y="4495800"/>
            <a:ext cx="26988" cy="25400"/>
          </a:xfrm>
          <a:custGeom>
            <a:avLst/>
            <a:gdLst>
              <a:gd name="T0" fmla="*/ 3157 w 57784"/>
              <a:gd name="T1" fmla="*/ 0 h 57784"/>
              <a:gd name="T2" fmla="*/ 2042 w 57784"/>
              <a:gd name="T3" fmla="*/ 104 h 57784"/>
              <a:gd name="T4" fmla="*/ 1056 w 57784"/>
              <a:gd name="T5" fmla="*/ 549 h 57784"/>
              <a:gd name="T6" fmla="*/ 324 w 57784"/>
              <a:gd name="T7" fmla="*/ 1301 h 57784"/>
              <a:gd name="T8" fmla="*/ 0 w 57784"/>
              <a:gd name="T9" fmla="*/ 2232 h 57784"/>
              <a:gd name="T10" fmla="*/ 124 w 57784"/>
              <a:gd name="T11" fmla="*/ 3161 h 57784"/>
              <a:gd name="T12" fmla="*/ 658 w 57784"/>
              <a:gd name="T13" fmla="*/ 3984 h 57784"/>
              <a:gd name="T14" fmla="*/ 1560 w 57784"/>
              <a:gd name="T15" fmla="*/ 4594 h 57784"/>
              <a:gd name="T16" fmla="*/ 2677 w 57784"/>
              <a:gd name="T17" fmla="*/ 4865 h 57784"/>
              <a:gd name="T18" fmla="*/ 3792 w 57784"/>
              <a:gd name="T19" fmla="*/ 4761 h 57784"/>
              <a:gd name="T20" fmla="*/ 4779 w 57784"/>
              <a:gd name="T21" fmla="*/ 4316 h 57784"/>
              <a:gd name="T22" fmla="*/ 5511 w 57784"/>
              <a:gd name="T23" fmla="*/ 3563 h 57784"/>
              <a:gd name="T24" fmla="*/ 5835 w 57784"/>
              <a:gd name="T25" fmla="*/ 2633 h 57784"/>
              <a:gd name="T26" fmla="*/ 5710 w 57784"/>
              <a:gd name="T27" fmla="*/ 1703 h 57784"/>
              <a:gd name="T28" fmla="*/ 5176 w 57784"/>
              <a:gd name="T29" fmla="*/ 880 h 57784"/>
              <a:gd name="T30" fmla="*/ 4274 w 57784"/>
              <a:gd name="T31" fmla="*/ 270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49" name="bk object 463"/>
          <p:cNvSpPr>
            <a:spLocks/>
          </p:cNvSpPr>
          <p:nvPr/>
        </p:nvSpPr>
        <p:spPr bwMode="auto">
          <a:xfrm>
            <a:off x="5419725" y="4516438"/>
            <a:ext cx="26988" cy="25400"/>
          </a:xfrm>
          <a:custGeom>
            <a:avLst/>
            <a:gdLst>
              <a:gd name="T0" fmla="*/ 3158 w 57784"/>
              <a:gd name="T1" fmla="*/ 0 h 57784"/>
              <a:gd name="T2" fmla="*/ 2043 w 57784"/>
              <a:gd name="T3" fmla="*/ 104 h 57784"/>
              <a:gd name="T4" fmla="*/ 1056 w 57784"/>
              <a:gd name="T5" fmla="*/ 549 h 57784"/>
              <a:gd name="T6" fmla="*/ 325 w 57784"/>
              <a:gd name="T7" fmla="*/ 1302 h 57784"/>
              <a:gd name="T8" fmla="*/ 0 w 57784"/>
              <a:gd name="T9" fmla="*/ 2233 h 57784"/>
              <a:gd name="T10" fmla="*/ 124 w 57784"/>
              <a:gd name="T11" fmla="*/ 3162 h 57784"/>
              <a:gd name="T12" fmla="*/ 658 w 57784"/>
              <a:gd name="T13" fmla="*/ 3985 h 57784"/>
              <a:gd name="T14" fmla="*/ 1561 w 57784"/>
              <a:gd name="T15" fmla="*/ 4595 h 57784"/>
              <a:gd name="T16" fmla="*/ 2678 w 57784"/>
              <a:gd name="T17" fmla="*/ 4865 h 57784"/>
              <a:gd name="T18" fmla="*/ 3792 w 57784"/>
              <a:gd name="T19" fmla="*/ 4761 h 57784"/>
              <a:gd name="T20" fmla="*/ 4780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0" name="bk object 464"/>
          <p:cNvSpPr>
            <a:spLocks/>
          </p:cNvSpPr>
          <p:nvPr/>
        </p:nvSpPr>
        <p:spPr bwMode="auto">
          <a:xfrm>
            <a:off x="5026025" y="4546600"/>
            <a:ext cx="26988" cy="25400"/>
          </a:xfrm>
          <a:custGeom>
            <a:avLst/>
            <a:gdLst>
              <a:gd name="T0" fmla="*/ 3158 w 57784"/>
              <a:gd name="T1" fmla="*/ 0 h 57784"/>
              <a:gd name="T2" fmla="*/ 2042 w 57784"/>
              <a:gd name="T3" fmla="*/ 104 h 57784"/>
              <a:gd name="T4" fmla="*/ 1056 w 57784"/>
              <a:gd name="T5" fmla="*/ 549 h 57784"/>
              <a:gd name="T6" fmla="*/ 324 w 57784"/>
              <a:gd name="T7" fmla="*/ 1302 h 57784"/>
              <a:gd name="T8" fmla="*/ 0 w 57784"/>
              <a:gd name="T9" fmla="*/ 2232 h 57784"/>
              <a:gd name="T10" fmla="*/ 125 w 57784"/>
              <a:gd name="T11" fmla="*/ 3162 h 57784"/>
              <a:gd name="T12" fmla="*/ 659 w 57784"/>
              <a:gd name="T13" fmla="*/ 3985 h 57784"/>
              <a:gd name="T14" fmla="*/ 1561 w 57784"/>
              <a:gd name="T15" fmla="*/ 4595 h 57784"/>
              <a:gd name="T16" fmla="*/ 2678 w 57784"/>
              <a:gd name="T17" fmla="*/ 4865 h 57784"/>
              <a:gd name="T18" fmla="*/ 3792 w 57784"/>
              <a:gd name="T19" fmla="*/ 4761 h 57784"/>
              <a:gd name="T20" fmla="*/ 4779 w 57784"/>
              <a:gd name="T21" fmla="*/ 4316 h 57784"/>
              <a:gd name="T22" fmla="*/ 5511 w 57784"/>
              <a:gd name="T23" fmla="*/ 3564 h 57784"/>
              <a:gd name="T24" fmla="*/ 5835 w 57784"/>
              <a:gd name="T25" fmla="*/ 2633 h 57784"/>
              <a:gd name="T26" fmla="*/ 5711 w 57784"/>
              <a:gd name="T27" fmla="*/ 1703 h 57784"/>
              <a:gd name="T28" fmla="*/ 5177 w 57784"/>
              <a:gd name="T29" fmla="*/ 880 h 57784"/>
              <a:gd name="T30" fmla="*/ 4274 w 57784"/>
              <a:gd name="T31" fmla="*/ 270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1" name="bk object 465"/>
          <p:cNvSpPr>
            <a:spLocks/>
          </p:cNvSpPr>
          <p:nvPr/>
        </p:nvSpPr>
        <p:spPr bwMode="auto">
          <a:xfrm>
            <a:off x="5189538" y="4559300"/>
            <a:ext cx="25400" cy="26988"/>
          </a:xfrm>
          <a:custGeom>
            <a:avLst/>
            <a:gdLst>
              <a:gd name="T0" fmla="*/ 2633 w 57784"/>
              <a:gd name="T1" fmla="*/ 0 h 57784"/>
              <a:gd name="T2" fmla="*/ 1703 w 57784"/>
              <a:gd name="T3" fmla="*/ 125 h 57784"/>
              <a:gd name="T4" fmla="*/ 880 w 57784"/>
              <a:gd name="T5" fmla="*/ 659 h 57784"/>
              <a:gd name="T6" fmla="*/ 270 w 57784"/>
              <a:gd name="T7" fmla="*/ 1561 h 57784"/>
              <a:gd name="T8" fmla="*/ 0 w 57784"/>
              <a:gd name="T9" fmla="*/ 2678 h 57784"/>
              <a:gd name="T10" fmla="*/ 104 w 57784"/>
              <a:gd name="T11" fmla="*/ 3792 h 57784"/>
              <a:gd name="T12" fmla="*/ 549 w 57784"/>
              <a:gd name="T13" fmla="*/ 4779 h 57784"/>
              <a:gd name="T14" fmla="*/ 1302 w 57784"/>
              <a:gd name="T15" fmla="*/ 5512 h 57784"/>
              <a:gd name="T16" fmla="*/ 2232 w 57784"/>
              <a:gd name="T17" fmla="*/ 5836 h 57784"/>
              <a:gd name="T18" fmla="*/ 3162 w 57784"/>
              <a:gd name="T19" fmla="*/ 5711 h 57784"/>
              <a:gd name="T20" fmla="*/ 3984 w 57784"/>
              <a:gd name="T21" fmla="*/ 5177 h 57784"/>
              <a:gd name="T22" fmla="*/ 4594 w 57784"/>
              <a:gd name="T23" fmla="*/ 4274 h 57784"/>
              <a:gd name="T24" fmla="*/ 4865 w 57784"/>
              <a:gd name="T25" fmla="*/ 3158 h 57784"/>
              <a:gd name="T26" fmla="*/ 4761 w 57784"/>
              <a:gd name="T27" fmla="*/ 2043 h 57784"/>
              <a:gd name="T28" fmla="*/ 4316 w 57784"/>
              <a:gd name="T29" fmla="*/ 1056 h 57784"/>
              <a:gd name="T30" fmla="*/ 3564 w 57784"/>
              <a:gd name="T31" fmla="*/ 324 h 57784"/>
              <a:gd name="T32" fmla="*/ 2633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2" name="bk object 466"/>
          <p:cNvSpPr>
            <a:spLocks/>
          </p:cNvSpPr>
          <p:nvPr/>
        </p:nvSpPr>
        <p:spPr bwMode="auto">
          <a:xfrm>
            <a:off x="5370513" y="4573588"/>
            <a:ext cx="26987" cy="26987"/>
          </a:xfrm>
          <a:custGeom>
            <a:avLst/>
            <a:gdLst>
              <a:gd name="T0" fmla="*/ 3158 w 57784"/>
              <a:gd name="T1" fmla="*/ 0 h 57784"/>
              <a:gd name="T2" fmla="*/ 2042 w 57784"/>
              <a:gd name="T3" fmla="*/ 125 h 57784"/>
              <a:gd name="T4" fmla="*/ 1055 w 57784"/>
              <a:gd name="T5" fmla="*/ 659 h 57784"/>
              <a:gd name="T6" fmla="*/ 324 w 57784"/>
              <a:gd name="T7" fmla="*/ 1561 h 57784"/>
              <a:gd name="T8" fmla="*/ 0 w 57784"/>
              <a:gd name="T9" fmla="*/ 2677 h 57784"/>
              <a:gd name="T10" fmla="*/ 125 w 57784"/>
              <a:gd name="T11" fmla="*/ 3792 h 57784"/>
              <a:gd name="T12" fmla="*/ 659 w 57784"/>
              <a:gd name="T13" fmla="*/ 4779 h 57784"/>
              <a:gd name="T14" fmla="*/ 1561 w 57784"/>
              <a:gd name="T15" fmla="*/ 5511 h 57784"/>
              <a:gd name="T16" fmla="*/ 2677 w 57784"/>
              <a:gd name="T17" fmla="*/ 5835 h 57784"/>
              <a:gd name="T18" fmla="*/ 3792 w 57784"/>
              <a:gd name="T19" fmla="*/ 5710 h 57784"/>
              <a:gd name="T20" fmla="*/ 4779 w 57784"/>
              <a:gd name="T21" fmla="*/ 5177 h 57784"/>
              <a:gd name="T22" fmla="*/ 5510 w 57784"/>
              <a:gd name="T23" fmla="*/ 4274 h 57784"/>
              <a:gd name="T24" fmla="*/ 5834 w 57784"/>
              <a:gd name="T25" fmla="*/ 3158 h 57784"/>
              <a:gd name="T26" fmla="*/ 5710 w 57784"/>
              <a:gd name="T27" fmla="*/ 2042 h 57784"/>
              <a:gd name="T28" fmla="*/ 5177 w 57784"/>
              <a:gd name="T29" fmla="*/ 1055 h 57784"/>
              <a:gd name="T30" fmla="*/ 4274 w 57784"/>
              <a:gd name="T31" fmla="*/ 324 h 57784"/>
              <a:gd name="T32" fmla="*/ 3158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3" name="bk object 467"/>
          <p:cNvSpPr>
            <a:spLocks/>
          </p:cNvSpPr>
          <p:nvPr/>
        </p:nvSpPr>
        <p:spPr bwMode="auto">
          <a:xfrm>
            <a:off x="5394325" y="4652963"/>
            <a:ext cx="26988" cy="26987"/>
          </a:xfrm>
          <a:custGeom>
            <a:avLst/>
            <a:gdLst>
              <a:gd name="T0" fmla="*/ 3157 w 57784"/>
              <a:gd name="T1" fmla="*/ 0 h 57784"/>
              <a:gd name="T2" fmla="*/ 2042 w 57784"/>
              <a:gd name="T3" fmla="*/ 125 h 57784"/>
              <a:gd name="T4" fmla="*/ 1056 w 57784"/>
              <a:gd name="T5" fmla="*/ 658 h 57784"/>
              <a:gd name="T6" fmla="*/ 324 w 57784"/>
              <a:gd name="T7" fmla="*/ 1560 h 57784"/>
              <a:gd name="T8" fmla="*/ 0 w 57784"/>
              <a:gd name="T9" fmla="*/ 2676 h 57784"/>
              <a:gd name="T10" fmla="*/ 124 w 57784"/>
              <a:gd name="T11" fmla="*/ 3791 h 57784"/>
              <a:gd name="T12" fmla="*/ 658 w 57784"/>
              <a:gd name="T13" fmla="*/ 4779 h 57784"/>
              <a:gd name="T14" fmla="*/ 1560 w 57784"/>
              <a:gd name="T15" fmla="*/ 5510 h 57784"/>
              <a:gd name="T16" fmla="*/ 2677 w 57784"/>
              <a:gd name="T17" fmla="*/ 5835 h 57784"/>
              <a:gd name="T18" fmla="*/ 3792 w 57784"/>
              <a:gd name="T19" fmla="*/ 5710 h 57784"/>
              <a:gd name="T20" fmla="*/ 4779 w 57784"/>
              <a:gd name="T21" fmla="*/ 5176 h 57784"/>
              <a:gd name="T22" fmla="*/ 5511 w 57784"/>
              <a:gd name="T23" fmla="*/ 4273 h 57784"/>
              <a:gd name="T24" fmla="*/ 5835 w 57784"/>
              <a:gd name="T25" fmla="*/ 3157 h 57784"/>
              <a:gd name="T26" fmla="*/ 5710 w 57784"/>
              <a:gd name="T27" fmla="*/ 2042 h 57784"/>
              <a:gd name="T28" fmla="*/ 5176 w 57784"/>
              <a:gd name="T29" fmla="*/ 1055 h 57784"/>
              <a:gd name="T30" fmla="*/ 4274 w 57784"/>
              <a:gd name="T31" fmla="*/ 324 h 57784"/>
              <a:gd name="T32" fmla="*/ 3157 w 57784"/>
              <a:gd name="T33" fmla="*/ 0 h 57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14338" eaLnBrk="0" fontAlgn="base" hangingPunct="0">
              <a:spcBef>
                <a:spcPct val="0"/>
              </a:spcBef>
              <a:spcAft>
                <a:spcPct val="0"/>
              </a:spcAft>
            </a:pPr>
            <a:endParaRPr lang="es-CL">
              <a:solidFill>
                <a:prstClr val="black"/>
              </a:solidFill>
            </a:endParaRPr>
          </a:p>
        </p:txBody>
      </p:sp>
      <p:sp>
        <p:nvSpPr>
          <p:cNvPr id="454" name="bk object 468"/>
          <p:cNvSpPr>
            <a:spLocks noChangeArrowheads="1"/>
          </p:cNvSpPr>
          <p:nvPr/>
        </p:nvSpPr>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55" name="bk object 469"/>
          <p:cNvSpPr>
            <a:spLocks noChangeArrowheads="1"/>
          </p:cNvSpPr>
          <p:nvPr/>
        </p:nvSpPr>
        <p:spPr bwMode="auto">
          <a:xfrm>
            <a:off x="676275" y="544513"/>
            <a:ext cx="7781925" cy="393541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fontAlgn="base">
              <a:spcBef>
                <a:spcPct val="0"/>
              </a:spcBef>
              <a:spcAft>
                <a:spcPct val="0"/>
              </a:spcAft>
              <a:defRPr sz="800">
                <a:solidFill>
                  <a:schemeClr val="tx1"/>
                </a:solidFill>
                <a:latin typeface="Calibri" panose="020F0502020204030204" pitchFamily="34" charset="0"/>
              </a:defRPr>
            </a:lvl6pPr>
            <a:lvl7pPr marL="2971800" indent="-228600" defTabSz="414338" fontAlgn="base">
              <a:spcBef>
                <a:spcPct val="0"/>
              </a:spcBef>
              <a:spcAft>
                <a:spcPct val="0"/>
              </a:spcAft>
              <a:defRPr sz="800">
                <a:solidFill>
                  <a:schemeClr val="tx1"/>
                </a:solidFill>
                <a:latin typeface="Calibri" panose="020F0502020204030204" pitchFamily="34" charset="0"/>
              </a:defRPr>
            </a:lvl7pPr>
            <a:lvl8pPr marL="3429000" indent="-228600" defTabSz="414338" fontAlgn="base">
              <a:spcBef>
                <a:spcPct val="0"/>
              </a:spcBef>
              <a:spcAft>
                <a:spcPct val="0"/>
              </a:spcAft>
              <a:defRPr sz="800">
                <a:solidFill>
                  <a:schemeClr val="tx1"/>
                </a:solidFill>
                <a:latin typeface="Calibri" panose="020F0502020204030204" pitchFamily="34" charset="0"/>
              </a:defRPr>
            </a:lvl8pPr>
            <a:lvl9pPr marL="3886200" indent="-228600" defTabSz="414338" fontAlgn="base">
              <a:spcBef>
                <a:spcPct val="0"/>
              </a:spcBef>
              <a:spcAft>
                <a:spcPct val="0"/>
              </a:spcAft>
              <a:defRPr sz="800">
                <a:solidFill>
                  <a:schemeClr val="tx1"/>
                </a:solidFill>
                <a:latin typeface="Calibri" panose="020F0502020204030204" pitchFamily="34" charset="0"/>
              </a:defRPr>
            </a:lvl9pPr>
          </a:lstStyle>
          <a:p>
            <a:pPr defTabSz="414338" fontAlgn="base">
              <a:spcBef>
                <a:spcPct val="0"/>
              </a:spcBef>
              <a:spcAft>
                <a:spcPct val="0"/>
              </a:spcAft>
              <a:defRPr/>
            </a:pPr>
            <a:endParaRPr lang="es-CL" altLang="es-CL">
              <a:solidFill>
                <a:prstClr val="black"/>
              </a:solidFill>
            </a:endParaRPr>
          </a:p>
        </p:txBody>
      </p:sp>
      <p:sp>
        <p:nvSpPr>
          <p:cNvPr id="456"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457" name="Holder 3"/>
          <p:cNvSpPr>
            <a:spLocks noGrp="1"/>
          </p:cNvSpPr>
          <p:nvPr>
            <p:ph type="dt" sz="half" idx="11"/>
          </p:nvPr>
        </p:nvSpPr>
        <p:spPr/>
        <p:txBody>
          <a:bodyPr/>
          <a:lstStyle>
            <a:lvl1pPr algn="l">
              <a:defRPr>
                <a:solidFill>
                  <a:schemeClr val="tx1">
                    <a:tint val="75000"/>
                  </a:schemeClr>
                </a:solidFill>
              </a:defRPr>
            </a:lvl1pPr>
          </a:lstStyle>
          <a:p>
            <a:pPr>
              <a:defRPr/>
            </a:pPr>
            <a:fld id="{32602AD4-3EC5-4551-A111-D01C45A6DF44}" type="datetimeFigureOut">
              <a:rPr lang="en-US">
                <a:solidFill>
                  <a:prstClr val="black">
                    <a:tint val="75000"/>
                  </a:prstClr>
                </a:solidFill>
              </a:rPr>
              <a:pPr>
                <a:defRPr/>
              </a:pPr>
              <a:t>1/22/2020</a:t>
            </a:fld>
            <a:endParaRPr lang="en-US" dirty="0">
              <a:solidFill>
                <a:prstClr val="black">
                  <a:tint val="75000"/>
                </a:prstClr>
              </a:solidFill>
            </a:endParaRPr>
          </a:p>
        </p:txBody>
      </p:sp>
      <p:sp>
        <p:nvSpPr>
          <p:cNvPr id="458" name="Holder 4"/>
          <p:cNvSpPr>
            <a:spLocks noGrp="1"/>
          </p:cNvSpPr>
          <p:nvPr>
            <p:ph type="sldNum" sz="quarter" idx="12"/>
          </p:nvPr>
        </p:nvSpPr>
        <p:spPr/>
        <p:txBody>
          <a:bodyPr/>
          <a:lstStyle>
            <a:lvl1pPr algn="r">
              <a:defRPr>
                <a:solidFill>
                  <a:schemeClr val="tx1">
                    <a:tint val="75000"/>
                  </a:schemeClr>
                </a:solidFill>
              </a:defRPr>
            </a:lvl1pPr>
          </a:lstStyle>
          <a:p>
            <a:pPr>
              <a:defRPr/>
            </a:pPr>
            <a:fld id="{934F71FC-C0ED-4A4B-A79C-81DF98BC4349}" type="slidenum">
              <a:rPr>
                <a:solidFill>
                  <a:prstClr val="black">
                    <a:tint val="75000"/>
                  </a:prstClr>
                </a:solidFill>
              </a:rPr>
              <a:pPr>
                <a:defRPr/>
              </a:pPr>
              <a:t>‹Nº›</a:t>
            </a:fld>
            <a:endParaRPr dirty="0">
              <a:solidFill>
                <a:prstClr val="black">
                  <a:tint val="75000"/>
                </a:prstClr>
              </a:solidFill>
            </a:endParaRPr>
          </a:p>
        </p:txBody>
      </p:sp>
    </p:spTree>
    <p:extLst>
      <p:ext uri="{BB962C8B-B14F-4D97-AF65-F5344CB8AC3E}">
        <p14:creationId xmlns:p14="http://schemas.microsoft.com/office/powerpoint/2010/main" val="2005620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86B1DFA0-1592-42E8-B264-D08806A24381}" type="datetimeFigureOut">
              <a:rPr lang="es-CL" altLang="es-CL">
                <a:solidFill>
                  <a:prstClr val="black">
                    <a:tint val="75000"/>
                  </a:prstClr>
                </a:solidFill>
              </a:rPr>
              <a:pPr>
                <a:defRPr/>
              </a:pPr>
              <a:t>22-01-2020</a:t>
            </a:fld>
            <a:endParaRPr lang="es-CL" altLang="es-CL">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solidFill>
                  <a:prstClr val="black">
                    <a:tint val="75000"/>
                  </a:prstClr>
                </a:solidFill>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E3D7C6B5-43DF-42C7-A83D-A1AF95EACF9A}" type="slidenum">
              <a:rPr lang="es-CL" altLang="es-CL">
                <a:solidFill>
                  <a:prstClr val="black">
                    <a:tint val="75000"/>
                  </a:prstClr>
                </a:solidFill>
              </a:rPr>
              <a:pPr>
                <a:defRPr/>
              </a:pPr>
              <a:t>‹Nº›</a:t>
            </a:fld>
            <a:endParaRPr lang="es-CL" altLang="es-CL">
              <a:solidFill>
                <a:prstClr val="black">
                  <a:tint val="75000"/>
                </a:prstClr>
              </a:solidFill>
            </a:endParaRPr>
          </a:p>
        </p:txBody>
      </p:sp>
    </p:spTree>
    <p:extLst>
      <p:ext uri="{BB962C8B-B14F-4D97-AF65-F5344CB8AC3E}">
        <p14:creationId xmlns:p14="http://schemas.microsoft.com/office/powerpoint/2010/main" val="85186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Dos objetos">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 y="0"/>
            <a:ext cx="9143999" cy="514313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2" name="Holder 2"/>
          <p:cNvSpPr>
            <a:spLocks noGrp="1"/>
          </p:cNvSpPr>
          <p:nvPr>
            <p:ph type="title"/>
          </p:nvPr>
        </p:nvSpPr>
        <p:spPr>
          <a:xfrm>
            <a:off x="1714248" y="566784"/>
            <a:ext cx="1774213" cy="415498"/>
          </a:xfrm>
        </p:spPr>
        <p:txBody>
          <a:bodyPr lIns="0" tIns="0" rIns="0" bIns="0"/>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010451" y="1662608"/>
            <a:ext cx="3187981" cy="246221"/>
          </a:xfrm>
          <a:prstGeom prst="rect">
            <a:avLst/>
          </a:prstGeom>
        </p:spPr>
        <p:txBody>
          <a:bodyPr wrap="square" lIns="0" tIns="0" rIns="0" bIns="0">
            <a:spAutoFit/>
          </a:bodyPr>
          <a:lstStyle>
            <a:lvl1pPr>
              <a:defRPr sz="1600"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4885028" y="1335041"/>
            <a:ext cx="3565467" cy="200055"/>
          </a:xfrm>
          <a:prstGeom prst="rect">
            <a:avLst/>
          </a:prstGeom>
        </p:spPr>
        <p:txBody>
          <a:bodyPr wrap="square" lIns="0" tIns="0" rIns="0" bIns="0">
            <a:spAutoFit/>
          </a:bodyPr>
          <a:lstStyle>
            <a:lvl1pPr>
              <a:defRPr sz="1300" b="0" i="0">
                <a:solidFill>
                  <a:schemeClr val="bg1"/>
                </a:solidFill>
                <a:latin typeface="Century Gothic"/>
                <a:cs typeface="Century Gothic"/>
              </a:defRPr>
            </a:lvl1pPr>
          </a:lstStyle>
          <a:p>
            <a:pPr lvl="0"/>
            <a:r>
              <a:rPr lang="es-ES"/>
              <a:t>Haga clic para modificar el estilo de texto del patrón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Solo el títul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 y="12"/>
            <a:ext cx="9143999" cy="51431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17" name="bk object 17"/>
          <p:cNvSpPr/>
          <p:nvPr/>
        </p:nvSpPr>
        <p:spPr>
          <a:xfrm>
            <a:off x="0" y="458517"/>
            <a:ext cx="9144000" cy="468462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18" name="bk object 18"/>
          <p:cNvSpPr/>
          <p:nvPr/>
        </p:nvSpPr>
        <p:spPr>
          <a:xfrm>
            <a:off x="2" y="13"/>
            <a:ext cx="4284915" cy="4284613"/>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800" dirty="0"/>
          </a:p>
        </p:txBody>
      </p:sp>
      <p:sp>
        <p:nvSpPr>
          <p:cNvPr id="19" name="bk object 19"/>
          <p:cNvSpPr/>
          <p:nvPr/>
        </p:nvSpPr>
        <p:spPr>
          <a:xfrm>
            <a:off x="2" y="0"/>
            <a:ext cx="4640451" cy="4640124"/>
          </a:xfrm>
          <a:custGeom>
            <a:avLst/>
            <a:gdLst/>
            <a:ahLst/>
            <a:cxnLst/>
            <a:rect l="l" t="t" r="r" b="b"/>
            <a:pathLst>
              <a:path w="10202545" h="10202545">
                <a:moveTo>
                  <a:pt x="10202260" y="0"/>
                </a:moveTo>
                <a:lnTo>
                  <a:pt x="10160565" y="0"/>
                </a:lnTo>
                <a:lnTo>
                  <a:pt x="0" y="10160574"/>
                </a:lnTo>
                <a:lnTo>
                  <a:pt x="0" y="10202269"/>
                </a:lnTo>
                <a:lnTo>
                  <a:pt x="10202260" y="0"/>
                </a:lnTo>
                <a:close/>
              </a:path>
            </a:pathLst>
          </a:custGeom>
          <a:solidFill>
            <a:srgbClr val="FFFFFF">
              <a:alpha val="13000"/>
            </a:srgbClr>
          </a:solidFill>
        </p:spPr>
        <p:txBody>
          <a:bodyPr wrap="square" lIns="0" tIns="0" rIns="0" bIns="0" rtlCol="0"/>
          <a:lstStyle/>
          <a:p>
            <a:endParaRPr sz="800" dirty="0"/>
          </a:p>
        </p:txBody>
      </p:sp>
      <p:sp>
        <p:nvSpPr>
          <p:cNvPr id="20" name="bk object 20"/>
          <p:cNvSpPr/>
          <p:nvPr/>
        </p:nvSpPr>
        <p:spPr>
          <a:xfrm>
            <a:off x="2" y="13"/>
            <a:ext cx="4995987" cy="4995635"/>
          </a:xfrm>
          <a:custGeom>
            <a:avLst/>
            <a:gdLst/>
            <a:ahLst/>
            <a:cxnLst/>
            <a:rect l="l" t="t" r="r" b="b"/>
            <a:pathLst>
              <a:path w="10984230" h="10984230">
                <a:moveTo>
                  <a:pt x="10983823" y="0"/>
                </a:moveTo>
                <a:lnTo>
                  <a:pt x="10942138" y="0"/>
                </a:lnTo>
                <a:lnTo>
                  <a:pt x="0" y="10942119"/>
                </a:lnTo>
                <a:lnTo>
                  <a:pt x="0" y="10983813"/>
                </a:lnTo>
                <a:lnTo>
                  <a:pt x="10983823" y="0"/>
                </a:lnTo>
                <a:close/>
              </a:path>
            </a:pathLst>
          </a:custGeom>
          <a:solidFill>
            <a:srgbClr val="FFFFFF">
              <a:alpha val="13000"/>
            </a:srgbClr>
          </a:solidFill>
        </p:spPr>
        <p:txBody>
          <a:bodyPr wrap="square" lIns="0" tIns="0" rIns="0" bIns="0" rtlCol="0"/>
          <a:lstStyle/>
          <a:p>
            <a:endParaRPr sz="800" dirty="0"/>
          </a:p>
        </p:txBody>
      </p:sp>
      <p:sp>
        <p:nvSpPr>
          <p:cNvPr id="21" name="bk object 21"/>
          <p:cNvSpPr/>
          <p:nvPr/>
        </p:nvSpPr>
        <p:spPr>
          <a:xfrm>
            <a:off x="188809" y="13"/>
            <a:ext cx="5162635" cy="5143211"/>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2" name="bk object 22"/>
          <p:cNvSpPr/>
          <p:nvPr/>
        </p:nvSpPr>
        <p:spPr>
          <a:xfrm>
            <a:off x="544281" y="13"/>
            <a:ext cx="5162635" cy="5143211"/>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3" name="bk object 23"/>
          <p:cNvSpPr/>
          <p:nvPr/>
        </p:nvSpPr>
        <p:spPr>
          <a:xfrm>
            <a:off x="899756" y="13"/>
            <a:ext cx="5162635" cy="5143211"/>
          </a:xfrm>
          <a:custGeom>
            <a:avLst/>
            <a:gdLst/>
            <a:ahLst/>
            <a:cxnLst/>
            <a:rect l="l" t="t" r="r" b="b"/>
            <a:pathLst>
              <a:path w="11350625" h="11308715">
                <a:moveTo>
                  <a:pt x="11350261" y="0"/>
                </a:moveTo>
                <a:lnTo>
                  <a:pt x="11308566" y="0"/>
                </a:lnTo>
                <a:lnTo>
                  <a:pt x="0" y="11308556"/>
                </a:lnTo>
                <a:lnTo>
                  <a:pt x="41684"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4" name="bk object 24"/>
          <p:cNvSpPr/>
          <p:nvPr/>
        </p:nvSpPr>
        <p:spPr>
          <a:xfrm>
            <a:off x="1255237"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5" name="bk object 25"/>
          <p:cNvSpPr/>
          <p:nvPr/>
        </p:nvSpPr>
        <p:spPr>
          <a:xfrm>
            <a:off x="1610705"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6" name="bk object 26"/>
          <p:cNvSpPr/>
          <p:nvPr/>
        </p:nvSpPr>
        <p:spPr>
          <a:xfrm>
            <a:off x="1966177"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7" name="bk object 27"/>
          <p:cNvSpPr/>
          <p:nvPr/>
        </p:nvSpPr>
        <p:spPr>
          <a:xfrm>
            <a:off x="2321649"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8" name="bk object 28"/>
          <p:cNvSpPr/>
          <p:nvPr/>
        </p:nvSpPr>
        <p:spPr>
          <a:xfrm>
            <a:off x="2" y="743409"/>
            <a:ext cx="4081587" cy="4090252"/>
          </a:xfrm>
          <a:custGeom>
            <a:avLst/>
            <a:gdLst/>
            <a:ahLst/>
            <a:cxnLst/>
            <a:rect l="l" t="t" r="r" b="b"/>
            <a:pathLst>
              <a:path w="8973820" h="8993505">
                <a:moveTo>
                  <a:pt x="0" y="0"/>
                </a:moveTo>
                <a:lnTo>
                  <a:pt x="0" y="39480"/>
                </a:lnTo>
                <a:lnTo>
                  <a:pt x="8954027" y="8993500"/>
                </a:lnTo>
                <a:lnTo>
                  <a:pt x="8973775" y="8973752"/>
                </a:lnTo>
                <a:lnTo>
                  <a:pt x="0" y="0"/>
                </a:lnTo>
                <a:close/>
              </a:path>
            </a:pathLst>
          </a:custGeom>
          <a:solidFill>
            <a:srgbClr val="9E9E9E">
              <a:alpha val="13000"/>
            </a:srgbClr>
          </a:solidFill>
        </p:spPr>
        <p:txBody>
          <a:bodyPr wrap="square" lIns="0" tIns="0" rIns="0" bIns="0" rtlCol="0"/>
          <a:lstStyle/>
          <a:p>
            <a:endParaRPr sz="800" dirty="0"/>
          </a:p>
        </p:txBody>
      </p:sp>
      <p:sp>
        <p:nvSpPr>
          <p:cNvPr id="29" name="bk object 29"/>
          <p:cNvSpPr/>
          <p:nvPr/>
        </p:nvSpPr>
        <p:spPr>
          <a:xfrm>
            <a:off x="2" y="966666"/>
            <a:ext cx="4149459" cy="415812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800" dirty="0"/>
          </a:p>
        </p:txBody>
      </p:sp>
      <p:sp>
        <p:nvSpPr>
          <p:cNvPr id="30" name="bk object 30"/>
          <p:cNvSpPr/>
          <p:nvPr/>
        </p:nvSpPr>
        <p:spPr>
          <a:xfrm>
            <a:off x="11" y="1189938"/>
            <a:ext cx="3953639" cy="3953362"/>
          </a:xfrm>
          <a:custGeom>
            <a:avLst/>
            <a:gdLst/>
            <a:ahLst/>
            <a:cxnLst/>
            <a:rect l="l" t="t" r="r" b="b"/>
            <a:pathLst>
              <a:path w="8692515" h="8692515">
                <a:moveTo>
                  <a:pt x="0" y="0"/>
                </a:moveTo>
                <a:lnTo>
                  <a:pt x="0" y="39475"/>
                </a:lnTo>
                <a:lnTo>
                  <a:pt x="8652688" y="8692163"/>
                </a:lnTo>
                <a:lnTo>
                  <a:pt x="8692163" y="8692163"/>
                </a:lnTo>
                <a:lnTo>
                  <a:pt x="0" y="0"/>
                </a:lnTo>
                <a:close/>
              </a:path>
            </a:pathLst>
          </a:custGeom>
          <a:solidFill>
            <a:srgbClr val="9E9E9E">
              <a:alpha val="13000"/>
            </a:srgbClr>
          </a:solidFill>
        </p:spPr>
        <p:txBody>
          <a:bodyPr wrap="square" lIns="0" tIns="0" rIns="0" bIns="0" rtlCol="0"/>
          <a:lstStyle/>
          <a:p>
            <a:endParaRPr sz="800" dirty="0"/>
          </a:p>
        </p:txBody>
      </p:sp>
      <p:sp>
        <p:nvSpPr>
          <p:cNvPr id="31" name="bk object 31"/>
          <p:cNvSpPr/>
          <p:nvPr/>
        </p:nvSpPr>
        <p:spPr>
          <a:xfrm>
            <a:off x="2" y="1413219"/>
            <a:ext cx="3730383" cy="3730120"/>
          </a:xfrm>
          <a:custGeom>
            <a:avLst/>
            <a:gdLst/>
            <a:ahLst/>
            <a:cxnLst/>
            <a:rect l="l" t="t" r="r" b="b"/>
            <a:pathLst>
              <a:path w="8201659" h="8201659">
                <a:moveTo>
                  <a:pt x="0" y="0"/>
                </a:moveTo>
                <a:lnTo>
                  <a:pt x="0" y="39477"/>
                </a:lnTo>
                <a:lnTo>
                  <a:pt x="8161752" y="8201222"/>
                </a:lnTo>
                <a:lnTo>
                  <a:pt x="8201237" y="8201222"/>
                </a:lnTo>
                <a:lnTo>
                  <a:pt x="0" y="0"/>
                </a:lnTo>
                <a:close/>
              </a:path>
            </a:pathLst>
          </a:custGeom>
          <a:solidFill>
            <a:srgbClr val="9E9E9E">
              <a:alpha val="13000"/>
            </a:srgbClr>
          </a:solidFill>
        </p:spPr>
        <p:txBody>
          <a:bodyPr wrap="square" lIns="0" tIns="0" rIns="0" bIns="0" rtlCol="0"/>
          <a:lstStyle/>
          <a:p>
            <a:endParaRPr sz="800" dirty="0"/>
          </a:p>
        </p:txBody>
      </p:sp>
      <p:sp>
        <p:nvSpPr>
          <p:cNvPr id="32" name="bk object 32"/>
          <p:cNvSpPr/>
          <p:nvPr/>
        </p:nvSpPr>
        <p:spPr>
          <a:xfrm>
            <a:off x="8" y="1636489"/>
            <a:ext cx="3507125" cy="3506879"/>
          </a:xfrm>
          <a:custGeom>
            <a:avLst/>
            <a:gdLst/>
            <a:ahLst/>
            <a:cxnLst/>
            <a:rect l="l" t="t" r="r" b="b"/>
            <a:pathLst>
              <a:path w="7710805" h="7710805">
                <a:moveTo>
                  <a:pt x="0" y="0"/>
                </a:moveTo>
                <a:lnTo>
                  <a:pt x="0" y="39477"/>
                </a:lnTo>
                <a:lnTo>
                  <a:pt x="7670847" y="7710318"/>
                </a:lnTo>
                <a:lnTo>
                  <a:pt x="7710331" y="7710318"/>
                </a:lnTo>
                <a:lnTo>
                  <a:pt x="0" y="0"/>
                </a:lnTo>
                <a:close/>
              </a:path>
            </a:pathLst>
          </a:custGeom>
          <a:solidFill>
            <a:srgbClr val="9E9E9E">
              <a:alpha val="13000"/>
            </a:srgbClr>
          </a:solidFill>
        </p:spPr>
        <p:txBody>
          <a:bodyPr wrap="square" lIns="0" tIns="0" rIns="0" bIns="0" rtlCol="0"/>
          <a:lstStyle/>
          <a:p>
            <a:endParaRPr sz="800" dirty="0"/>
          </a:p>
        </p:txBody>
      </p:sp>
      <p:sp>
        <p:nvSpPr>
          <p:cNvPr id="33" name="bk object 33"/>
          <p:cNvSpPr/>
          <p:nvPr/>
        </p:nvSpPr>
        <p:spPr>
          <a:xfrm>
            <a:off x="5" y="1859760"/>
            <a:ext cx="3283869" cy="3283638"/>
          </a:xfrm>
          <a:custGeom>
            <a:avLst/>
            <a:gdLst/>
            <a:ahLst/>
            <a:cxnLst/>
            <a:rect l="l" t="t" r="r" b="b"/>
            <a:pathLst>
              <a:path w="7219950" h="7219950">
                <a:moveTo>
                  <a:pt x="0" y="0"/>
                </a:moveTo>
                <a:lnTo>
                  <a:pt x="0" y="39477"/>
                </a:lnTo>
                <a:lnTo>
                  <a:pt x="7179902" y="7219379"/>
                </a:lnTo>
                <a:lnTo>
                  <a:pt x="7219386" y="7219379"/>
                </a:lnTo>
                <a:lnTo>
                  <a:pt x="0" y="0"/>
                </a:lnTo>
                <a:close/>
              </a:path>
            </a:pathLst>
          </a:custGeom>
          <a:solidFill>
            <a:srgbClr val="9E9E9E">
              <a:alpha val="13000"/>
            </a:srgbClr>
          </a:solidFill>
        </p:spPr>
        <p:txBody>
          <a:bodyPr wrap="square" lIns="0" tIns="0" rIns="0" bIns="0" rtlCol="0"/>
          <a:lstStyle/>
          <a:p>
            <a:endParaRPr sz="800" dirty="0"/>
          </a:p>
        </p:txBody>
      </p:sp>
      <p:sp>
        <p:nvSpPr>
          <p:cNvPr id="34" name="bk object 34"/>
          <p:cNvSpPr/>
          <p:nvPr/>
        </p:nvSpPr>
        <p:spPr>
          <a:xfrm>
            <a:off x="2" y="2083039"/>
            <a:ext cx="3060612" cy="3060397"/>
          </a:xfrm>
          <a:custGeom>
            <a:avLst/>
            <a:gdLst/>
            <a:ahLst/>
            <a:cxnLst/>
            <a:rect l="l" t="t" r="r" b="b"/>
            <a:pathLst>
              <a:path w="6729095" h="6729095">
                <a:moveTo>
                  <a:pt x="0" y="0"/>
                </a:moveTo>
                <a:lnTo>
                  <a:pt x="0" y="39475"/>
                </a:lnTo>
                <a:lnTo>
                  <a:pt x="6689001" y="6728470"/>
                </a:lnTo>
                <a:lnTo>
                  <a:pt x="6728476" y="6728470"/>
                </a:lnTo>
                <a:lnTo>
                  <a:pt x="0" y="0"/>
                </a:lnTo>
                <a:close/>
              </a:path>
            </a:pathLst>
          </a:custGeom>
          <a:solidFill>
            <a:srgbClr val="9E9E9E">
              <a:alpha val="13000"/>
            </a:srgbClr>
          </a:solidFill>
        </p:spPr>
        <p:txBody>
          <a:bodyPr wrap="square" lIns="0" tIns="0" rIns="0" bIns="0" rtlCol="0"/>
          <a:lstStyle/>
          <a:p>
            <a:endParaRPr sz="800" dirty="0"/>
          </a:p>
        </p:txBody>
      </p:sp>
      <p:sp>
        <p:nvSpPr>
          <p:cNvPr id="35" name="bk object 35"/>
          <p:cNvSpPr/>
          <p:nvPr/>
        </p:nvSpPr>
        <p:spPr>
          <a:xfrm>
            <a:off x="1" y="2306305"/>
            <a:ext cx="2837067" cy="2836867"/>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800" dirty="0"/>
          </a:p>
        </p:txBody>
      </p:sp>
      <p:sp>
        <p:nvSpPr>
          <p:cNvPr id="36" name="bk object 36"/>
          <p:cNvSpPr/>
          <p:nvPr/>
        </p:nvSpPr>
        <p:spPr>
          <a:xfrm>
            <a:off x="12" y="2529562"/>
            <a:ext cx="2613809" cy="2613626"/>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800" dirty="0"/>
          </a:p>
        </p:txBody>
      </p:sp>
      <p:sp>
        <p:nvSpPr>
          <p:cNvPr id="37" name="bk object 37"/>
          <p:cNvSpPr/>
          <p:nvPr/>
        </p:nvSpPr>
        <p:spPr>
          <a:xfrm>
            <a:off x="1" y="2752844"/>
            <a:ext cx="2390552" cy="2390385"/>
          </a:xfrm>
          <a:custGeom>
            <a:avLst/>
            <a:gdLst/>
            <a:ahLst/>
            <a:cxnLst/>
            <a:rect l="l" t="t" r="r" b="b"/>
            <a:pathLst>
              <a:path w="5255895" h="5255895">
                <a:moveTo>
                  <a:pt x="0" y="0"/>
                </a:moveTo>
                <a:lnTo>
                  <a:pt x="0" y="39475"/>
                </a:lnTo>
                <a:lnTo>
                  <a:pt x="5216239" y="5255710"/>
                </a:lnTo>
                <a:lnTo>
                  <a:pt x="5255714" y="5255710"/>
                </a:lnTo>
                <a:lnTo>
                  <a:pt x="0" y="0"/>
                </a:lnTo>
                <a:close/>
              </a:path>
            </a:pathLst>
          </a:custGeom>
          <a:solidFill>
            <a:srgbClr val="9E9E9E">
              <a:alpha val="13000"/>
            </a:srgbClr>
          </a:solidFill>
        </p:spPr>
        <p:txBody>
          <a:bodyPr wrap="square" lIns="0" tIns="0" rIns="0" bIns="0" rtlCol="0"/>
          <a:lstStyle/>
          <a:p>
            <a:endParaRPr sz="800" dirty="0"/>
          </a:p>
        </p:txBody>
      </p:sp>
      <p:sp>
        <p:nvSpPr>
          <p:cNvPr id="38" name="bk object 38"/>
          <p:cNvSpPr/>
          <p:nvPr/>
        </p:nvSpPr>
        <p:spPr>
          <a:xfrm>
            <a:off x="0" y="12"/>
            <a:ext cx="9144000" cy="51431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39" name="bk object 39"/>
          <p:cNvSpPr/>
          <p:nvPr/>
        </p:nvSpPr>
        <p:spPr>
          <a:xfrm>
            <a:off x="639881" y="167560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 name="bk object 40"/>
          <p:cNvSpPr/>
          <p:nvPr/>
        </p:nvSpPr>
        <p:spPr>
          <a:xfrm>
            <a:off x="970181" y="1711218"/>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1" name="bk object 41"/>
          <p:cNvSpPr/>
          <p:nvPr/>
        </p:nvSpPr>
        <p:spPr>
          <a:xfrm>
            <a:off x="1311677" y="1738078"/>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 name="bk object 42"/>
          <p:cNvSpPr/>
          <p:nvPr/>
        </p:nvSpPr>
        <p:spPr>
          <a:xfrm>
            <a:off x="1663838" y="1756794"/>
            <a:ext cx="26283" cy="2628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43" name="bk object 43"/>
          <p:cNvSpPr/>
          <p:nvPr/>
        </p:nvSpPr>
        <p:spPr>
          <a:xfrm>
            <a:off x="2026100" y="176890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4" name="bk object 44"/>
          <p:cNvSpPr/>
          <p:nvPr/>
        </p:nvSpPr>
        <p:spPr>
          <a:xfrm>
            <a:off x="2397959" y="1776674"/>
            <a:ext cx="26283" cy="26281"/>
          </a:xfrm>
          <a:custGeom>
            <a:avLst/>
            <a:gdLst/>
            <a:ahLst/>
            <a:cxnLst/>
            <a:rect l="l" t="t"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5" name="bk object 45"/>
          <p:cNvSpPr/>
          <p:nvPr/>
        </p:nvSpPr>
        <p:spPr>
          <a:xfrm>
            <a:off x="2778935" y="178251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6" name="bk object 46"/>
          <p:cNvSpPr/>
          <p:nvPr/>
        </p:nvSpPr>
        <p:spPr>
          <a:xfrm>
            <a:off x="3168182" y="1787838"/>
            <a:ext cx="26283" cy="2628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47" name="bk object 47"/>
          <p:cNvSpPr/>
          <p:nvPr/>
        </p:nvSpPr>
        <p:spPr>
          <a:xfrm>
            <a:off x="3564233" y="1792106"/>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48" name="bk object 48"/>
          <p:cNvSpPr/>
          <p:nvPr/>
        </p:nvSpPr>
        <p:spPr>
          <a:xfrm>
            <a:off x="3964742" y="1792338"/>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9" name="bk object 49"/>
          <p:cNvSpPr/>
          <p:nvPr/>
        </p:nvSpPr>
        <p:spPr>
          <a:xfrm>
            <a:off x="4365911" y="1782304"/>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0" name="bk object 50"/>
          <p:cNvSpPr/>
          <p:nvPr/>
        </p:nvSpPr>
        <p:spPr>
          <a:xfrm>
            <a:off x="4762313" y="175298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1" name="bk object 51"/>
          <p:cNvSpPr/>
          <p:nvPr/>
        </p:nvSpPr>
        <p:spPr>
          <a:xfrm>
            <a:off x="5147597" y="169540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2" name="bk object 52"/>
          <p:cNvSpPr/>
          <p:nvPr/>
        </p:nvSpPr>
        <p:spPr>
          <a:xfrm>
            <a:off x="41717" y="168361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3" name="bk object 53"/>
          <p:cNvSpPr/>
          <p:nvPr/>
        </p:nvSpPr>
        <p:spPr>
          <a:xfrm>
            <a:off x="342155" y="1751433"/>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4" name="bk object 54"/>
          <p:cNvSpPr/>
          <p:nvPr/>
        </p:nvSpPr>
        <p:spPr>
          <a:xfrm>
            <a:off x="654674" y="181417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5" name="bk object 55"/>
          <p:cNvSpPr/>
          <p:nvPr/>
        </p:nvSpPr>
        <p:spPr>
          <a:xfrm>
            <a:off x="979670" y="18709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6" name="bk object 56"/>
          <p:cNvSpPr/>
          <p:nvPr/>
        </p:nvSpPr>
        <p:spPr>
          <a:xfrm>
            <a:off x="1317845" y="1922192"/>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57" name="bk object 57"/>
          <p:cNvSpPr/>
          <p:nvPr/>
        </p:nvSpPr>
        <p:spPr>
          <a:xfrm>
            <a:off x="1669898" y="1969172"/>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8" name="bk object 58"/>
          <p:cNvSpPr/>
          <p:nvPr/>
        </p:nvSpPr>
        <p:spPr>
          <a:xfrm>
            <a:off x="2035412" y="201287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9" name="bk object 59"/>
          <p:cNvSpPr/>
          <p:nvPr/>
        </p:nvSpPr>
        <p:spPr>
          <a:xfrm>
            <a:off x="2413850" y="205471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0" name="bk object 60"/>
          <p:cNvSpPr/>
          <p:nvPr/>
        </p:nvSpPr>
        <p:spPr>
          <a:xfrm>
            <a:off x="2804525" y="209602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1" name="bk object 61"/>
          <p:cNvSpPr/>
          <p:nvPr/>
        </p:nvSpPr>
        <p:spPr>
          <a:xfrm>
            <a:off x="3206312" y="2137061"/>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2" name="bk object 62"/>
          <p:cNvSpPr/>
          <p:nvPr/>
        </p:nvSpPr>
        <p:spPr>
          <a:xfrm>
            <a:off x="3617141" y="2175748"/>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3" name="bk object 63"/>
          <p:cNvSpPr/>
          <p:nvPr/>
        </p:nvSpPr>
        <p:spPr>
          <a:xfrm>
            <a:off x="4033814" y="220717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4" name="bk object 64"/>
          <p:cNvSpPr/>
          <p:nvPr/>
        </p:nvSpPr>
        <p:spPr>
          <a:xfrm>
            <a:off x="4451729" y="222361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5" name="bk object 65"/>
          <p:cNvSpPr/>
          <p:nvPr/>
        </p:nvSpPr>
        <p:spPr>
          <a:xfrm>
            <a:off x="4864394" y="221517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6" name="bk object 66"/>
          <p:cNvSpPr/>
          <p:nvPr/>
        </p:nvSpPr>
        <p:spPr>
          <a:xfrm>
            <a:off x="5264750" y="217407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7" name="bk object 67"/>
          <p:cNvSpPr/>
          <p:nvPr/>
        </p:nvSpPr>
        <p:spPr>
          <a:xfrm>
            <a:off x="5646401" y="2095602"/>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68" name="bk object 68"/>
          <p:cNvSpPr/>
          <p:nvPr/>
        </p:nvSpPr>
        <p:spPr>
          <a:xfrm>
            <a:off x="6003917" y="1977182"/>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69" name="bk object 69"/>
          <p:cNvSpPr/>
          <p:nvPr/>
        </p:nvSpPr>
        <p:spPr>
          <a:xfrm>
            <a:off x="6333590" y="1818172"/>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0" name="bk object 70"/>
          <p:cNvSpPr/>
          <p:nvPr/>
        </p:nvSpPr>
        <p:spPr>
          <a:xfrm>
            <a:off x="82787" y="178743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1" name="bk object 71"/>
          <p:cNvSpPr/>
          <p:nvPr/>
        </p:nvSpPr>
        <p:spPr>
          <a:xfrm>
            <a:off x="373550" y="1867245"/>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2" name="bk object 72"/>
          <p:cNvSpPr/>
          <p:nvPr/>
        </p:nvSpPr>
        <p:spPr>
          <a:xfrm>
            <a:off x="678005" y="1945541"/>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73" name="bk object 73"/>
          <p:cNvSpPr/>
          <p:nvPr/>
        </p:nvSpPr>
        <p:spPr>
          <a:xfrm>
            <a:off x="996497" y="202134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74" name="bk object 74"/>
          <p:cNvSpPr/>
          <p:nvPr/>
        </p:nvSpPr>
        <p:spPr>
          <a:xfrm>
            <a:off x="1329701" y="2094530"/>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75" name="bk object 75"/>
          <p:cNvSpPr/>
          <p:nvPr/>
        </p:nvSpPr>
        <p:spPr>
          <a:xfrm>
            <a:off x="1678679" y="216612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6" name="bk object 76"/>
          <p:cNvSpPr/>
          <p:nvPr/>
        </p:nvSpPr>
        <p:spPr>
          <a:xfrm>
            <a:off x="2044295" y="2237740"/>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77" name="bk object 77"/>
          <p:cNvSpPr/>
          <p:nvPr/>
        </p:nvSpPr>
        <p:spPr>
          <a:xfrm>
            <a:off x="2425973" y="230975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8" name="bk object 78"/>
          <p:cNvSpPr/>
          <p:nvPr/>
        </p:nvSpPr>
        <p:spPr>
          <a:xfrm>
            <a:off x="2822720" y="23820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9" name="bk object 79"/>
          <p:cNvSpPr/>
          <p:nvPr/>
        </p:nvSpPr>
        <p:spPr>
          <a:xfrm>
            <a:off x="3233099" y="2453603"/>
            <a:ext cx="26283" cy="26281"/>
          </a:xfrm>
          <a:custGeom>
            <a:avLst/>
            <a:gdLst/>
            <a:ahLst/>
            <a:cxnLst/>
            <a:rect l="l" t="t"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80" name="bk object 80"/>
          <p:cNvSpPr/>
          <p:nvPr/>
        </p:nvSpPr>
        <p:spPr>
          <a:xfrm>
            <a:off x="3654569" y="2520928"/>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81" name="bk object 81"/>
          <p:cNvSpPr/>
          <p:nvPr/>
        </p:nvSpPr>
        <p:spPr>
          <a:xfrm>
            <a:off x="4083155" y="2577709"/>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82" name="bk object 82"/>
          <p:cNvSpPr/>
          <p:nvPr/>
        </p:nvSpPr>
        <p:spPr>
          <a:xfrm>
            <a:off x="4513526" y="2615258"/>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83" name="bk object 83"/>
          <p:cNvSpPr/>
          <p:nvPr/>
        </p:nvSpPr>
        <p:spPr>
          <a:xfrm>
            <a:off x="4939043" y="2625120"/>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4" name="bk object 84"/>
          <p:cNvSpPr/>
          <p:nvPr/>
        </p:nvSpPr>
        <p:spPr>
          <a:xfrm>
            <a:off x="5352401" y="2600624"/>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5" name="bk object 85"/>
          <p:cNvSpPr/>
          <p:nvPr/>
        </p:nvSpPr>
        <p:spPr>
          <a:xfrm>
            <a:off x="5747063" y="2537854"/>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6" name="bk object 86"/>
          <p:cNvSpPr/>
          <p:nvPr/>
        </p:nvSpPr>
        <p:spPr>
          <a:xfrm>
            <a:off x="6117797" y="2435134"/>
            <a:ext cx="26283" cy="26281"/>
          </a:xfrm>
          <a:custGeom>
            <a:avLst/>
            <a:gdLst/>
            <a:ahLst/>
            <a:cxnLst/>
            <a:rect l="l" t="t"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87" name="bk object 87"/>
          <p:cNvSpPr/>
          <p:nvPr/>
        </p:nvSpPr>
        <p:spPr>
          <a:xfrm>
            <a:off x="6460646" y="229197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8" name="bk object 88"/>
          <p:cNvSpPr/>
          <p:nvPr/>
        </p:nvSpPr>
        <p:spPr>
          <a:xfrm>
            <a:off x="6773318" y="210886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9" name="bk object 89"/>
          <p:cNvSpPr/>
          <p:nvPr/>
        </p:nvSpPr>
        <p:spPr>
          <a:xfrm>
            <a:off x="7055207" y="188707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90" name="bk object 90"/>
          <p:cNvSpPr/>
          <p:nvPr/>
        </p:nvSpPr>
        <p:spPr>
          <a:xfrm>
            <a:off x="133661" y="1888079"/>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91" name="bk object 91"/>
          <p:cNvSpPr/>
          <p:nvPr/>
        </p:nvSpPr>
        <p:spPr>
          <a:xfrm>
            <a:off x="413123" y="1976864"/>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2" name="bk object 92"/>
          <p:cNvSpPr/>
          <p:nvPr/>
        </p:nvSpPr>
        <p:spPr>
          <a:xfrm>
            <a:off x="707774" y="2067294"/>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93" name="bk object 93"/>
          <p:cNvSpPr/>
          <p:nvPr/>
        </p:nvSpPr>
        <p:spPr>
          <a:xfrm>
            <a:off x="1017914" y="215841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4" name="bk object 94"/>
          <p:cNvSpPr/>
          <p:nvPr/>
        </p:nvSpPr>
        <p:spPr>
          <a:xfrm>
            <a:off x="1344149" y="2249754"/>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95" name="bk object 95"/>
          <p:cNvSpPr/>
          <p:nvPr/>
        </p:nvSpPr>
        <p:spPr>
          <a:xfrm>
            <a:off x="1687349" y="2341511"/>
            <a:ext cx="26283" cy="2628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96" name="bk object 96"/>
          <p:cNvSpPr/>
          <p:nvPr/>
        </p:nvSpPr>
        <p:spPr>
          <a:xfrm>
            <a:off x="2048651" y="243465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7" name="bk object 97"/>
          <p:cNvSpPr/>
          <p:nvPr/>
        </p:nvSpPr>
        <p:spPr>
          <a:xfrm>
            <a:off x="2428748" y="2529984"/>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8" name="bk object 98"/>
          <p:cNvSpPr/>
          <p:nvPr/>
        </p:nvSpPr>
        <p:spPr>
          <a:xfrm>
            <a:off x="2826410" y="2626145"/>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99" name="bk object 99"/>
          <p:cNvSpPr/>
          <p:nvPr/>
        </p:nvSpPr>
        <p:spPr>
          <a:xfrm>
            <a:off x="3239597" y="272044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0" name="bk object 100"/>
          <p:cNvSpPr/>
          <p:nvPr/>
        </p:nvSpPr>
        <p:spPr>
          <a:xfrm>
            <a:off x="3665534" y="2808713"/>
            <a:ext cx="26283" cy="26281"/>
          </a:xfrm>
          <a:custGeom>
            <a:avLst/>
            <a:gdLst/>
            <a:ahLst/>
            <a:cxnLst/>
            <a:rect l="l" t="t"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3000"/>
            </a:srgbClr>
          </a:solidFill>
        </p:spPr>
        <p:txBody>
          <a:bodyPr wrap="square" lIns="0" tIns="0" rIns="0" bIns="0" rtlCol="0"/>
          <a:lstStyle/>
          <a:p>
            <a:endParaRPr sz="800" dirty="0"/>
          </a:p>
        </p:txBody>
      </p:sp>
      <p:sp>
        <p:nvSpPr>
          <p:cNvPr id="101" name="bk object 101"/>
          <p:cNvSpPr/>
          <p:nvPr/>
        </p:nvSpPr>
        <p:spPr>
          <a:xfrm>
            <a:off x="4099877" y="288425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2" name="bk object 102"/>
          <p:cNvSpPr/>
          <p:nvPr/>
        </p:nvSpPr>
        <p:spPr>
          <a:xfrm>
            <a:off x="4536821" y="2938576"/>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03" name="bk object 103"/>
          <p:cNvSpPr/>
          <p:nvPr/>
        </p:nvSpPr>
        <p:spPr>
          <a:xfrm>
            <a:off x="4969922" y="296457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4" name="bk object 104"/>
          <p:cNvSpPr/>
          <p:nvPr/>
        </p:nvSpPr>
        <p:spPr>
          <a:xfrm>
            <a:off x="5392289" y="29567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5" name="bk object 105"/>
          <p:cNvSpPr/>
          <p:nvPr/>
        </p:nvSpPr>
        <p:spPr>
          <a:xfrm>
            <a:off x="5797457" y="2911631"/>
            <a:ext cx="26283" cy="26281"/>
          </a:xfrm>
          <a:custGeom>
            <a:avLst/>
            <a:gdLst/>
            <a:ahLst/>
            <a:cxnLst/>
            <a:rect l="l" t="t"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106" name="bk object 106"/>
          <p:cNvSpPr/>
          <p:nvPr/>
        </p:nvSpPr>
        <p:spPr>
          <a:xfrm>
            <a:off x="6180479" y="2827760"/>
            <a:ext cx="26283" cy="2628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107" name="bk object 107"/>
          <p:cNvSpPr/>
          <p:nvPr/>
        </p:nvSpPr>
        <p:spPr>
          <a:xfrm>
            <a:off x="6537653" y="270491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8" name="bk object 108"/>
          <p:cNvSpPr/>
          <p:nvPr/>
        </p:nvSpPr>
        <p:spPr>
          <a:xfrm>
            <a:off x="6866339" y="254318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9" name="bk object 109"/>
          <p:cNvSpPr/>
          <p:nvPr/>
        </p:nvSpPr>
        <p:spPr>
          <a:xfrm>
            <a:off x="7165049" y="234299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0" name="bk object 110"/>
          <p:cNvSpPr/>
          <p:nvPr/>
        </p:nvSpPr>
        <p:spPr>
          <a:xfrm>
            <a:off x="7433357" y="210506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1" name="bk object 111"/>
          <p:cNvSpPr/>
          <p:nvPr/>
        </p:nvSpPr>
        <p:spPr>
          <a:xfrm>
            <a:off x="7671863" y="1830481"/>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112" name="bk object 112"/>
          <p:cNvSpPr/>
          <p:nvPr/>
        </p:nvSpPr>
        <p:spPr>
          <a:xfrm>
            <a:off x="194165" y="198583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3" name="bk object 113"/>
          <p:cNvSpPr/>
          <p:nvPr/>
        </p:nvSpPr>
        <p:spPr>
          <a:xfrm>
            <a:off x="460301" y="2080064"/>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14" name="bk object 114"/>
          <p:cNvSpPr/>
          <p:nvPr/>
        </p:nvSpPr>
        <p:spPr>
          <a:xfrm>
            <a:off x="743053" y="2178653"/>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15" name="bk object 115"/>
          <p:cNvSpPr/>
          <p:nvPr/>
        </p:nvSpPr>
        <p:spPr>
          <a:xfrm>
            <a:off x="1042565" y="22805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6" name="bk object 116"/>
          <p:cNvSpPr/>
          <p:nvPr/>
        </p:nvSpPr>
        <p:spPr>
          <a:xfrm>
            <a:off x="1359311" y="2385080"/>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7" name="bk object 117"/>
          <p:cNvSpPr/>
          <p:nvPr/>
        </p:nvSpPr>
        <p:spPr>
          <a:xfrm>
            <a:off x="1693985" y="2491749"/>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18" name="bk object 118"/>
          <p:cNvSpPr/>
          <p:nvPr/>
        </p:nvSpPr>
        <p:spPr>
          <a:xfrm>
            <a:off x="2047430" y="260046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9" name="bk object 119"/>
          <p:cNvSpPr/>
          <p:nvPr/>
        </p:nvSpPr>
        <p:spPr>
          <a:xfrm>
            <a:off x="2420501" y="271128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0" name="bk object 120"/>
          <p:cNvSpPr/>
          <p:nvPr/>
        </p:nvSpPr>
        <p:spPr>
          <a:xfrm>
            <a:off x="2813249" y="282330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1" name="bk object 121"/>
          <p:cNvSpPr/>
          <p:nvPr/>
        </p:nvSpPr>
        <p:spPr>
          <a:xfrm>
            <a:off x="3223325" y="2932959"/>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122" name="bk object 122"/>
          <p:cNvSpPr/>
          <p:nvPr/>
        </p:nvSpPr>
        <p:spPr>
          <a:xfrm>
            <a:off x="3647345" y="303525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3" name="bk object 123"/>
          <p:cNvSpPr/>
          <p:nvPr/>
        </p:nvSpPr>
        <p:spPr>
          <a:xfrm>
            <a:off x="4081097" y="31240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24" name="bk object 124"/>
          <p:cNvSpPr/>
          <p:nvPr/>
        </p:nvSpPr>
        <p:spPr>
          <a:xfrm>
            <a:off x="4518884" y="319193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5" name="bk object 125"/>
          <p:cNvSpPr/>
          <p:nvPr/>
        </p:nvSpPr>
        <p:spPr>
          <a:xfrm>
            <a:off x="4954202" y="3232328"/>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126" name="bk object 126"/>
          <p:cNvSpPr/>
          <p:nvPr/>
        </p:nvSpPr>
        <p:spPr>
          <a:xfrm>
            <a:off x="5380874" y="324068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27" name="bk object 127"/>
          <p:cNvSpPr/>
          <p:nvPr/>
        </p:nvSpPr>
        <p:spPr>
          <a:xfrm>
            <a:off x="5792969" y="3213912"/>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8" name="bk object 128"/>
          <p:cNvSpPr/>
          <p:nvPr/>
        </p:nvSpPr>
        <p:spPr>
          <a:xfrm>
            <a:off x="6185579" y="3150386"/>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129" name="bk object 129"/>
          <p:cNvSpPr/>
          <p:nvPr/>
        </p:nvSpPr>
        <p:spPr>
          <a:xfrm>
            <a:off x="6555374" y="30499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0" name="bk object 130"/>
          <p:cNvSpPr/>
          <p:nvPr/>
        </p:nvSpPr>
        <p:spPr>
          <a:xfrm>
            <a:off x="6899918" y="291258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1" name="bk object 131"/>
          <p:cNvSpPr/>
          <p:nvPr/>
        </p:nvSpPr>
        <p:spPr>
          <a:xfrm>
            <a:off x="7217354" y="273823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2" name="bk object 132"/>
          <p:cNvSpPr/>
          <p:nvPr/>
        </p:nvSpPr>
        <p:spPr>
          <a:xfrm>
            <a:off x="7506413" y="2526681"/>
            <a:ext cx="26283" cy="26281"/>
          </a:xfrm>
          <a:custGeom>
            <a:avLst/>
            <a:gdLst/>
            <a:ahLst/>
            <a:cxnLst/>
            <a:rect l="l" t="t"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33" name="bk object 133"/>
          <p:cNvSpPr/>
          <p:nvPr/>
        </p:nvSpPr>
        <p:spPr>
          <a:xfrm>
            <a:off x="7766339" y="227782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4" name="bk object 134"/>
          <p:cNvSpPr/>
          <p:nvPr/>
        </p:nvSpPr>
        <p:spPr>
          <a:xfrm>
            <a:off x="7997117" y="199206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5" name="bk object 135"/>
          <p:cNvSpPr/>
          <p:nvPr/>
        </p:nvSpPr>
        <p:spPr>
          <a:xfrm>
            <a:off x="8202854" y="1672993"/>
            <a:ext cx="26283" cy="2628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36" name="bk object 136"/>
          <p:cNvSpPr/>
          <p:nvPr/>
        </p:nvSpPr>
        <p:spPr>
          <a:xfrm>
            <a:off x="32753" y="1993381"/>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7" name="bk object 137"/>
          <p:cNvSpPr/>
          <p:nvPr/>
        </p:nvSpPr>
        <p:spPr>
          <a:xfrm>
            <a:off x="265139" y="2081885"/>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38" name="bk object 138"/>
          <p:cNvSpPr/>
          <p:nvPr/>
        </p:nvSpPr>
        <p:spPr>
          <a:xfrm>
            <a:off x="515810" y="217798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9" name="bk object 139"/>
          <p:cNvSpPr/>
          <p:nvPr/>
        </p:nvSpPr>
        <p:spPr>
          <a:xfrm>
            <a:off x="784385" y="228059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0" name="bk object 140"/>
          <p:cNvSpPr/>
          <p:nvPr/>
        </p:nvSpPr>
        <p:spPr>
          <a:xfrm>
            <a:off x="1070855" y="238866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1" name="bk object 141"/>
          <p:cNvSpPr/>
          <p:nvPr/>
        </p:nvSpPr>
        <p:spPr>
          <a:xfrm>
            <a:off x="1375490" y="2501182"/>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42" name="bk object 142"/>
          <p:cNvSpPr/>
          <p:nvPr/>
        </p:nvSpPr>
        <p:spPr>
          <a:xfrm>
            <a:off x="1698794" y="2617248"/>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3" name="bk object 143"/>
          <p:cNvSpPr/>
          <p:nvPr/>
        </p:nvSpPr>
        <p:spPr>
          <a:xfrm>
            <a:off x="2041334" y="273597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4" name="bk object 144"/>
          <p:cNvSpPr/>
          <p:nvPr/>
        </p:nvSpPr>
        <p:spPr>
          <a:xfrm>
            <a:off x="2403617" y="2856356"/>
            <a:ext cx="26283" cy="26281"/>
          </a:xfrm>
          <a:custGeom>
            <a:avLst/>
            <a:gdLst/>
            <a:ahLst/>
            <a:cxnLst/>
            <a:rect l="l" t="t"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45" name="bk object 145"/>
          <p:cNvSpPr/>
          <p:nvPr/>
        </p:nvSpPr>
        <p:spPr>
          <a:xfrm>
            <a:off x="2785898" y="29771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6" name="bk object 146"/>
          <p:cNvSpPr/>
          <p:nvPr/>
        </p:nvSpPr>
        <p:spPr>
          <a:xfrm>
            <a:off x="3187217" y="30956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7" name="bk object 147"/>
          <p:cNvSpPr/>
          <p:nvPr/>
        </p:nvSpPr>
        <p:spPr>
          <a:xfrm>
            <a:off x="3604004" y="320685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8" name="bk object 148"/>
          <p:cNvSpPr/>
          <p:nvPr/>
        </p:nvSpPr>
        <p:spPr>
          <a:xfrm>
            <a:off x="4031687" y="330481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9" name="bk object 149"/>
          <p:cNvSpPr/>
          <p:nvPr/>
        </p:nvSpPr>
        <p:spPr>
          <a:xfrm>
            <a:off x="4465154" y="338337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0" name="bk object 150"/>
          <p:cNvSpPr/>
          <p:nvPr/>
        </p:nvSpPr>
        <p:spPr>
          <a:xfrm>
            <a:off x="4898303" y="343668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1" name="bk object 151"/>
          <p:cNvSpPr/>
          <p:nvPr/>
        </p:nvSpPr>
        <p:spPr>
          <a:xfrm>
            <a:off x="5325005" y="3460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2" name="bk object 152"/>
          <p:cNvSpPr/>
          <p:nvPr/>
        </p:nvSpPr>
        <p:spPr>
          <a:xfrm>
            <a:off x="5740106" y="3451054"/>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53" name="bk object 153"/>
          <p:cNvSpPr/>
          <p:nvPr/>
        </p:nvSpPr>
        <p:spPr>
          <a:xfrm>
            <a:off x="6139064" y="340787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4" name="bk object 154"/>
          <p:cNvSpPr/>
          <p:nvPr/>
        </p:nvSpPr>
        <p:spPr>
          <a:xfrm>
            <a:off x="6518420" y="3329938"/>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55" name="bk object 155"/>
          <p:cNvSpPr/>
          <p:nvPr/>
        </p:nvSpPr>
        <p:spPr>
          <a:xfrm>
            <a:off x="6876095" y="3217348"/>
            <a:ext cx="26283" cy="2628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156" name="bk object 156"/>
          <p:cNvSpPr/>
          <p:nvPr/>
        </p:nvSpPr>
        <p:spPr>
          <a:xfrm>
            <a:off x="7210454" y="306996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7" name="bk object 157"/>
          <p:cNvSpPr/>
          <p:nvPr/>
        </p:nvSpPr>
        <p:spPr>
          <a:xfrm>
            <a:off x="7519997" y="2887136"/>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8" name="bk object 158"/>
          <p:cNvSpPr/>
          <p:nvPr/>
        </p:nvSpPr>
        <p:spPr>
          <a:xfrm>
            <a:off x="7803316" y="266787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9" name="bk object 159"/>
          <p:cNvSpPr/>
          <p:nvPr/>
        </p:nvSpPr>
        <p:spPr>
          <a:xfrm>
            <a:off x="8059097" y="2411242"/>
            <a:ext cx="26283" cy="2628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60" name="bk object 160"/>
          <p:cNvSpPr/>
          <p:nvPr/>
        </p:nvSpPr>
        <p:spPr>
          <a:xfrm>
            <a:off x="8286659" y="2117046"/>
            <a:ext cx="26283" cy="26281"/>
          </a:xfrm>
          <a:custGeom>
            <a:avLst/>
            <a:gdLst/>
            <a:ahLst/>
            <a:cxnLst/>
            <a:rect l="l" t="t"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800" dirty="0"/>
          </a:p>
        </p:txBody>
      </p:sp>
      <p:sp>
        <p:nvSpPr>
          <p:cNvPr id="161" name="bk object 161"/>
          <p:cNvSpPr/>
          <p:nvPr/>
        </p:nvSpPr>
        <p:spPr>
          <a:xfrm>
            <a:off x="8489543" y="1788565"/>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62" name="bk object 162"/>
          <p:cNvSpPr/>
          <p:nvPr/>
        </p:nvSpPr>
        <p:spPr>
          <a:xfrm>
            <a:off x="134975" y="2093081"/>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63" name="bk object 163"/>
          <p:cNvSpPr/>
          <p:nvPr/>
        </p:nvSpPr>
        <p:spPr>
          <a:xfrm>
            <a:off x="348425" y="217833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4" name="bk object 164"/>
          <p:cNvSpPr/>
          <p:nvPr/>
        </p:nvSpPr>
        <p:spPr>
          <a:xfrm>
            <a:off x="581513" y="2272872"/>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65" name="bk object 165"/>
          <p:cNvSpPr/>
          <p:nvPr/>
        </p:nvSpPr>
        <p:spPr>
          <a:xfrm>
            <a:off x="833714" y="2375617"/>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6" name="bk object 166"/>
          <p:cNvSpPr/>
          <p:nvPr/>
        </p:nvSpPr>
        <p:spPr>
          <a:xfrm>
            <a:off x="1104809" y="2485476"/>
            <a:ext cx="26283" cy="26281"/>
          </a:xfrm>
          <a:custGeom>
            <a:avLst/>
            <a:gdLst/>
            <a:ahLst/>
            <a:cxnLst/>
            <a:rect l="l" t="t"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67" name="bk object 167"/>
          <p:cNvSpPr/>
          <p:nvPr/>
        </p:nvSpPr>
        <p:spPr>
          <a:xfrm>
            <a:off x="1394882" y="2601257"/>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68" name="bk object 168"/>
          <p:cNvSpPr/>
          <p:nvPr/>
        </p:nvSpPr>
        <p:spPr>
          <a:xfrm>
            <a:off x="1704200" y="2721701"/>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9" name="bk object 169"/>
          <p:cNvSpPr/>
          <p:nvPr/>
        </p:nvSpPr>
        <p:spPr>
          <a:xfrm>
            <a:off x="2033102" y="284541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0" name="bk object 170"/>
          <p:cNvSpPr/>
          <p:nvPr/>
        </p:nvSpPr>
        <p:spPr>
          <a:xfrm>
            <a:off x="2381816" y="297073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1" name="bk object 171"/>
          <p:cNvSpPr/>
          <p:nvPr/>
        </p:nvSpPr>
        <p:spPr>
          <a:xfrm>
            <a:off x="2750285" y="3095690"/>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2" name="bk object 172"/>
          <p:cNvSpPr/>
          <p:nvPr/>
        </p:nvSpPr>
        <p:spPr>
          <a:xfrm>
            <a:off x="3137921" y="321789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3" name="bk object 173"/>
          <p:cNvSpPr/>
          <p:nvPr/>
        </p:nvSpPr>
        <p:spPr>
          <a:xfrm>
            <a:off x="3542744" y="33338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4" name="bk object 174"/>
          <p:cNvSpPr/>
          <p:nvPr/>
        </p:nvSpPr>
        <p:spPr>
          <a:xfrm>
            <a:off x="3960215" y="343797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5" name="bk object 175"/>
          <p:cNvSpPr/>
          <p:nvPr/>
        </p:nvSpPr>
        <p:spPr>
          <a:xfrm>
            <a:off x="4385117" y="352468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6" name="bk object 176"/>
          <p:cNvSpPr/>
          <p:nvPr/>
        </p:nvSpPr>
        <p:spPr>
          <a:xfrm>
            <a:off x="4812155" y="358887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7" name="bk object 177"/>
          <p:cNvSpPr/>
          <p:nvPr/>
        </p:nvSpPr>
        <p:spPr>
          <a:xfrm>
            <a:off x="5235599" y="362616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8" name="bk object 178"/>
          <p:cNvSpPr/>
          <p:nvPr/>
        </p:nvSpPr>
        <p:spPr>
          <a:xfrm>
            <a:off x="5650229" y="363343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9" name="bk object 179"/>
          <p:cNvSpPr/>
          <p:nvPr/>
        </p:nvSpPr>
        <p:spPr>
          <a:xfrm>
            <a:off x="6052094" y="3609227"/>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80" name="bk object 180"/>
          <p:cNvSpPr/>
          <p:nvPr/>
        </p:nvSpPr>
        <p:spPr>
          <a:xfrm>
            <a:off x="6437921" y="35527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1" name="bk object 181"/>
          <p:cNvSpPr/>
          <p:nvPr/>
        </p:nvSpPr>
        <p:spPr>
          <a:xfrm>
            <a:off x="6805343" y="346381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82" name="bk object 182"/>
          <p:cNvSpPr/>
          <p:nvPr/>
        </p:nvSpPr>
        <p:spPr>
          <a:xfrm>
            <a:off x="7153049" y="3342274"/>
            <a:ext cx="26283" cy="26281"/>
          </a:xfrm>
          <a:custGeom>
            <a:avLst/>
            <a:gdLst/>
            <a:ahLst/>
            <a:cxnLst/>
            <a:rect l="l" t="t"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83" name="bk object 183"/>
          <p:cNvSpPr/>
          <p:nvPr/>
        </p:nvSpPr>
        <p:spPr>
          <a:xfrm>
            <a:off x="7479878" y="318764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84" name="bk object 184"/>
          <p:cNvSpPr/>
          <p:nvPr/>
        </p:nvSpPr>
        <p:spPr>
          <a:xfrm>
            <a:off x="7784423" y="299866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5" name="bk object 185"/>
          <p:cNvSpPr/>
          <p:nvPr/>
        </p:nvSpPr>
        <p:spPr>
          <a:xfrm>
            <a:off x="8064950" y="277355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6" name="bk object 186"/>
          <p:cNvSpPr/>
          <p:nvPr/>
        </p:nvSpPr>
        <p:spPr>
          <a:xfrm>
            <a:off x="8319509" y="251054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7" name="bk object 187"/>
          <p:cNvSpPr/>
          <p:nvPr/>
        </p:nvSpPr>
        <p:spPr>
          <a:xfrm>
            <a:off x="8546918" y="220907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8" name="bk object 188"/>
          <p:cNvSpPr/>
          <p:nvPr/>
        </p:nvSpPr>
        <p:spPr>
          <a:xfrm>
            <a:off x="8750162" y="18721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9" name="bk object 189"/>
          <p:cNvSpPr/>
          <p:nvPr/>
        </p:nvSpPr>
        <p:spPr>
          <a:xfrm>
            <a:off x="83282" y="2131428"/>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0" name="bk object 190"/>
          <p:cNvSpPr/>
          <p:nvPr/>
        </p:nvSpPr>
        <p:spPr>
          <a:xfrm>
            <a:off x="253985" y="2198826"/>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91" name="bk object 191"/>
          <p:cNvSpPr/>
          <p:nvPr/>
        </p:nvSpPr>
        <p:spPr>
          <a:xfrm>
            <a:off x="446606" y="227793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2" name="bk object 192"/>
          <p:cNvSpPr/>
          <p:nvPr/>
        </p:nvSpPr>
        <p:spPr>
          <a:xfrm>
            <a:off x="660158" y="2367744"/>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3" name="bk object 193"/>
          <p:cNvSpPr/>
          <p:nvPr/>
        </p:nvSpPr>
        <p:spPr>
          <a:xfrm>
            <a:off x="893945" y="246714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4" name="bk object 194"/>
          <p:cNvSpPr/>
          <p:nvPr/>
        </p:nvSpPr>
        <p:spPr>
          <a:xfrm>
            <a:off x="1147577" y="2574980"/>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5" name="bk object 195"/>
          <p:cNvSpPr/>
          <p:nvPr/>
        </p:nvSpPr>
        <p:spPr>
          <a:xfrm>
            <a:off x="1420919" y="268993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6" name="bk object 196"/>
          <p:cNvSpPr/>
          <p:nvPr/>
        </p:nvSpPr>
        <p:spPr>
          <a:xfrm>
            <a:off x="1714022" y="281051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7" name="bk object 197"/>
          <p:cNvSpPr/>
          <p:nvPr/>
        </p:nvSpPr>
        <p:spPr>
          <a:xfrm>
            <a:off x="2026994" y="2934998"/>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98" name="bk object 198"/>
          <p:cNvSpPr/>
          <p:nvPr/>
        </p:nvSpPr>
        <p:spPr>
          <a:xfrm>
            <a:off x="2359853" y="3061373"/>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9" name="bk object 199"/>
          <p:cNvSpPr/>
          <p:nvPr/>
        </p:nvSpPr>
        <p:spPr>
          <a:xfrm>
            <a:off x="2712326" y="3187327"/>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0" name="bk object 200"/>
          <p:cNvSpPr/>
          <p:nvPr/>
        </p:nvSpPr>
        <p:spPr>
          <a:xfrm>
            <a:off x="3083654" y="331025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1" name="bk object 201"/>
          <p:cNvSpPr/>
          <p:nvPr/>
        </p:nvSpPr>
        <p:spPr>
          <a:xfrm>
            <a:off x="3472442" y="34272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02" name="bk object 202"/>
          <p:cNvSpPr/>
          <p:nvPr/>
        </p:nvSpPr>
        <p:spPr>
          <a:xfrm>
            <a:off x="3875918" y="353474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3" name="bk object 203"/>
          <p:cNvSpPr/>
          <p:nvPr/>
        </p:nvSpPr>
        <p:spPr>
          <a:xfrm>
            <a:off x="4289087" y="362744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04" name="bk object 204"/>
          <p:cNvSpPr/>
          <p:nvPr/>
        </p:nvSpPr>
        <p:spPr>
          <a:xfrm>
            <a:off x="4706645" y="370036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05" name="bk object 205"/>
          <p:cNvSpPr/>
          <p:nvPr/>
        </p:nvSpPr>
        <p:spPr>
          <a:xfrm>
            <a:off x="5123657" y="374949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6" name="bk object 206"/>
          <p:cNvSpPr/>
          <p:nvPr/>
        </p:nvSpPr>
        <p:spPr>
          <a:xfrm>
            <a:off x="5535146" y="377159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7" name="bk object 207"/>
          <p:cNvSpPr/>
          <p:nvPr/>
        </p:nvSpPr>
        <p:spPr>
          <a:xfrm>
            <a:off x="5936894" y="376459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8" name="bk object 208"/>
          <p:cNvSpPr/>
          <p:nvPr/>
        </p:nvSpPr>
        <p:spPr>
          <a:xfrm>
            <a:off x="6325988" y="372768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09" name="bk object 209"/>
          <p:cNvSpPr/>
          <p:nvPr/>
        </p:nvSpPr>
        <p:spPr>
          <a:xfrm>
            <a:off x="6700118" y="366052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10" name="bk object 210"/>
          <p:cNvSpPr/>
          <p:nvPr/>
        </p:nvSpPr>
        <p:spPr>
          <a:xfrm>
            <a:off x="7057658" y="356279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1" name="bk object 211"/>
          <p:cNvSpPr/>
          <p:nvPr/>
        </p:nvSpPr>
        <p:spPr>
          <a:xfrm>
            <a:off x="7397711" y="3434167"/>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12" name="bk object 212"/>
          <p:cNvSpPr/>
          <p:nvPr/>
        </p:nvSpPr>
        <p:spPr>
          <a:xfrm>
            <a:off x="7719338" y="327369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3" name="bk object 213"/>
          <p:cNvSpPr/>
          <p:nvPr/>
        </p:nvSpPr>
        <p:spPr>
          <a:xfrm>
            <a:off x="8021078" y="3079529"/>
            <a:ext cx="26283" cy="26281"/>
          </a:xfrm>
          <a:custGeom>
            <a:avLst/>
            <a:gdLst/>
            <a:ahLst/>
            <a:cxnLst/>
            <a:rect l="l" t="t"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3000"/>
            </a:srgbClr>
          </a:solidFill>
        </p:spPr>
        <p:txBody>
          <a:bodyPr wrap="square" lIns="0" tIns="0" rIns="0" bIns="0" rtlCol="0"/>
          <a:lstStyle/>
          <a:p>
            <a:endParaRPr sz="800" dirty="0"/>
          </a:p>
        </p:txBody>
      </p:sp>
      <p:sp>
        <p:nvSpPr>
          <p:cNvPr id="214" name="bk object 214"/>
          <p:cNvSpPr/>
          <p:nvPr/>
        </p:nvSpPr>
        <p:spPr>
          <a:xfrm>
            <a:off x="8300843" y="2849141"/>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5" name="bk object 215"/>
          <p:cNvSpPr/>
          <p:nvPr/>
        </p:nvSpPr>
        <p:spPr>
          <a:xfrm>
            <a:off x="8555954" y="257983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6" name="bk object 216"/>
          <p:cNvSpPr/>
          <p:nvPr/>
        </p:nvSpPr>
        <p:spPr>
          <a:xfrm>
            <a:off x="8785049" y="2271006"/>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217" name="bk object 217"/>
          <p:cNvSpPr/>
          <p:nvPr/>
        </p:nvSpPr>
        <p:spPr>
          <a:xfrm>
            <a:off x="8990642" y="192540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8" name="bk object 218"/>
          <p:cNvSpPr/>
          <p:nvPr/>
        </p:nvSpPr>
        <p:spPr>
          <a:xfrm>
            <a:off x="392678" y="2313589"/>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19" name="bk object 219"/>
          <p:cNvSpPr/>
          <p:nvPr/>
        </p:nvSpPr>
        <p:spPr>
          <a:xfrm>
            <a:off x="562745" y="2383847"/>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20" name="bk object 220"/>
          <p:cNvSpPr/>
          <p:nvPr/>
        </p:nvSpPr>
        <p:spPr>
          <a:xfrm>
            <a:off x="754970" y="246603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1" name="bk object 221"/>
          <p:cNvSpPr/>
          <p:nvPr/>
        </p:nvSpPr>
        <p:spPr>
          <a:xfrm>
            <a:off x="968531" y="2559034"/>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2" name="bk object 222"/>
          <p:cNvSpPr/>
          <p:nvPr/>
        </p:nvSpPr>
        <p:spPr>
          <a:xfrm>
            <a:off x="1202870" y="266157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3" name="bk object 223"/>
          <p:cNvSpPr/>
          <p:nvPr/>
        </p:nvSpPr>
        <p:spPr>
          <a:xfrm>
            <a:off x="1457639" y="2772281"/>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24" name="bk object 224"/>
          <p:cNvSpPr/>
          <p:nvPr/>
        </p:nvSpPr>
        <p:spPr>
          <a:xfrm>
            <a:off x="1732682" y="288948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5" name="bk object 225"/>
          <p:cNvSpPr/>
          <p:nvPr/>
        </p:nvSpPr>
        <p:spPr>
          <a:xfrm>
            <a:off x="2027891" y="3011312"/>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6" name="bk object 226"/>
          <p:cNvSpPr/>
          <p:nvPr/>
        </p:nvSpPr>
        <p:spPr>
          <a:xfrm>
            <a:off x="2343095" y="3135588"/>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7" name="bk object 227"/>
          <p:cNvSpPr/>
          <p:nvPr/>
        </p:nvSpPr>
        <p:spPr>
          <a:xfrm>
            <a:off x="2677865" y="325982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8" name="bk object 228"/>
          <p:cNvSpPr/>
          <p:nvPr/>
        </p:nvSpPr>
        <p:spPr>
          <a:xfrm>
            <a:off x="3031355" y="338138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9" name="bk object 229"/>
          <p:cNvSpPr/>
          <p:nvPr/>
        </p:nvSpPr>
        <p:spPr>
          <a:xfrm>
            <a:off x="3402152" y="3497527"/>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230" name="bk object 230"/>
          <p:cNvSpPr/>
          <p:nvPr/>
        </p:nvSpPr>
        <p:spPr>
          <a:xfrm>
            <a:off x="3788261" y="360547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1" name="bk object 231"/>
          <p:cNvSpPr/>
          <p:nvPr/>
        </p:nvSpPr>
        <p:spPr>
          <a:xfrm>
            <a:off x="4186562" y="370163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2" name="bk object 232"/>
          <p:cNvSpPr/>
          <p:nvPr/>
        </p:nvSpPr>
        <p:spPr>
          <a:xfrm>
            <a:off x="4592033" y="3781223"/>
            <a:ext cx="26283" cy="26281"/>
          </a:xfrm>
          <a:custGeom>
            <a:avLst/>
            <a:gdLst/>
            <a:ahLst/>
            <a:cxnLst/>
            <a:rect l="l" t="t"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233" name="bk object 233"/>
          <p:cNvSpPr/>
          <p:nvPr/>
        </p:nvSpPr>
        <p:spPr>
          <a:xfrm>
            <a:off x="4999712" y="38399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4" name="bk object 234"/>
          <p:cNvSpPr/>
          <p:nvPr/>
        </p:nvSpPr>
        <p:spPr>
          <a:xfrm>
            <a:off x="5405231" y="3874759"/>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35" name="bk object 235"/>
          <p:cNvSpPr/>
          <p:nvPr/>
        </p:nvSpPr>
        <p:spPr>
          <a:xfrm>
            <a:off x="5804459" y="388315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36" name="bk object 236"/>
          <p:cNvSpPr/>
          <p:nvPr/>
        </p:nvSpPr>
        <p:spPr>
          <a:xfrm>
            <a:off x="6194042" y="3863713"/>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37" name="bk object 237"/>
          <p:cNvSpPr/>
          <p:nvPr/>
        </p:nvSpPr>
        <p:spPr>
          <a:xfrm>
            <a:off x="6571841" y="3816010"/>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238" name="bk object 238"/>
          <p:cNvSpPr/>
          <p:nvPr/>
        </p:nvSpPr>
        <p:spPr>
          <a:xfrm>
            <a:off x="6936221" y="373980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39" name="bk object 239"/>
          <p:cNvSpPr/>
          <p:nvPr/>
        </p:nvSpPr>
        <p:spPr>
          <a:xfrm>
            <a:off x="7286021" y="363466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0" name="bk object 240"/>
          <p:cNvSpPr/>
          <p:nvPr/>
        </p:nvSpPr>
        <p:spPr>
          <a:xfrm>
            <a:off x="7620470" y="349982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1" name="bk object 241"/>
          <p:cNvSpPr/>
          <p:nvPr/>
        </p:nvSpPr>
        <p:spPr>
          <a:xfrm>
            <a:off x="7938743" y="333395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42" name="bk object 242"/>
          <p:cNvSpPr/>
          <p:nvPr/>
        </p:nvSpPr>
        <p:spPr>
          <a:xfrm>
            <a:off x="8239238" y="313459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3" name="bk object 243"/>
          <p:cNvSpPr/>
          <p:nvPr/>
        </p:nvSpPr>
        <p:spPr>
          <a:xfrm>
            <a:off x="8519504" y="2898506"/>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4" name="bk object 244"/>
          <p:cNvSpPr/>
          <p:nvPr/>
        </p:nvSpPr>
        <p:spPr>
          <a:xfrm>
            <a:off x="8776118" y="2622047"/>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5" name="bk object 245"/>
          <p:cNvSpPr/>
          <p:nvPr/>
        </p:nvSpPr>
        <p:spPr>
          <a:xfrm>
            <a:off x="9007877" y="2304861"/>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6" name="bk object 246"/>
          <p:cNvSpPr/>
          <p:nvPr/>
        </p:nvSpPr>
        <p:spPr>
          <a:xfrm>
            <a:off x="700109" y="24993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47" name="bk object 247"/>
          <p:cNvSpPr/>
          <p:nvPr/>
        </p:nvSpPr>
        <p:spPr>
          <a:xfrm>
            <a:off x="869399" y="257128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8" name="bk object 248"/>
          <p:cNvSpPr/>
          <p:nvPr/>
        </p:nvSpPr>
        <p:spPr>
          <a:xfrm>
            <a:off x="1061117" y="265515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9" name="bk object 249"/>
          <p:cNvSpPr/>
          <p:nvPr/>
        </p:nvSpPr>
        <p:spPr>
          <a:xfrm>
            <a:off x="1274558" y="27496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0" name="bk object 250"/>
          <p:cNvSpPr/>
          <p:nvPr/>
        </p:nvSpPr>
        <p:spPr>
          <a:xfrm>
            <a:off x="1509197" y="2853197"/>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1" name="bk object 251"/>
          <p:cNvSpPr/>
          <p:nvPr/>
        </p:nvSpPr>
        <p:spPr>
          <a:xfrm>
            <a:off x="1764659" y="2964164"/>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2" name="bk object 252"/>
          <p:cNvSpPr/>
          <p:nvPr/>
        </p:nvSpPr>
        <p:spPr>
          <a:xfrm>
            <a:off x="2040650" y="308052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3" name="bk object 253"/>
          <p:cNvSpPr/>
          <p:nvPr/>
        </p:nvSpPr>
        <p:spPr>
          <a:xfrm>
            <a:off x="2336804" y="320008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54" name="bk object 254"/>
          <p:cNvSpPr/>
          <p:nvPr/>
        </p:nvSpPr>
        <p:spPr>
          <a:xfrm>
            <a:off x="2652578" y="3320315"/>
            <a:ext cx="26283" cy="26281"/>
          </a:xfrm>
          <a:custGeom>
            <a:avLst/>
            <a:gdLst/>
            <a:ahLst/>
            <a:cxnLst/>
            <a:rect l="l" t="t"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3000"/>
            </a:srgbClr>
          </a:solidFill>
        </p:spPr>
        <p:txBody>
          <a:bodyPr wrap="square" lIns="0" tIns="0" rIns="0" bIns="0" rtlCol="0"/>
          <a:lstStyle/>
          <a:p>
            <a:endParaRPr sz="800" dirty="0"/>
          </a:p>
        </p:txBody>
      </p:sp>
      <p:sp>
        <p:nvSpPr>
          <p:cNvPr id="255" name="bk object 255"/>
          <p:cNvSpPr/>
          <p:nvPr/>
        </p:nvSpPr>
        <p:spPr>
          <a:xfrm>
            <a:off x="2987066" y="343861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6" name="bk object 256"/>
          <p:cNvSpPr/>
          <p:nvPr/>
        </p:nvSpPr>
        <p:spPr>
          <a:xfrm>
            <a:off x="3338882" y="35523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7" name="bk object 257"/>
          <p:cNvSpPr/>
          <p:nvPr/>
        </p:nvSpPr>
        <p:spPr>
          <a:xfrm>
            <a:off x="3706163" y="36590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8" name="bk object 258"/>
          <p:cNvSpPr/>
          <p:nvPr/>
        </p:nvSpPr>
        <p:spPr>
          <a:xfrm>
            <a:off x="4086662" y="375605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9" name="bk object 259"/>
          <p:cNvSpPr/>
          <p:nvPr/>
        </p:nvSpPr>
        <p:spPr>
          <a:xfrm>
            <a:off x="4477259" y="383978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0" name="bk object 260"/>
          <p:cNvSpPr/>
          <p:nvPr/>
        </p:nvSpPr>
        <p:spPr>
          <a:xfrm>
            <a:off x="4873217" y="3905997"/>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261" name="bk object 261"/>
          <p:cNvSpPr/>
          <p:nvPr/>
        </p:nvSpPr>
        <p:spPr>
          <a:xfrm>
            <a:off x="5270057" y="3951112"/>
            <a:ext cx="26283" cy="2628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3000"/>
            </a:srgbClr>
          </a:solidFill>
        </p:spPr>
        <p:txBody>
          <a:bodyPr wrap="square" lIns="0" tIns="0" rIns="0" bIns="0" rtlCol="0"/>
          <a:lstStyle/>
          <a:p>
            <a:endParaRPr sz="800" dirty="0"/>
          </a:p>
        </p:txBody>
      </p:sp>
      <p:sp>
        <p:nvSpPr>
          <p:cNvPr id="262" name="bk object 262"/>
          <p:cNvSpPr/>
          <p:nvPr/>
        </p:nvSpPr>
        <p:spPr>
          <a:xfrm>
            <a:off x="5664061" y="397260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3" name="bk object 263"/>
          <p:cNvSpPr/>
          <p:nvPr/>
        </p:nvSpPr>
        <p:spPr>
          <a:xfrm>
            <a:off x="6051818" y="396866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4" name="bk object 264"/>
          <p:cNvSpPr/>
          <p:nvPr/>
        </p:nvSpPr>
        <p:spPr>
          <a:xfrm>
            <a:off x="6430667" y="39382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5" name="bk object 265"/>
          <p:cNvSpPr/>
          <p:nvPr/>
        </p:nvSpPr>
        <p:spPr>
          <a:xfrm>
            <a:off x="6798962" y="3881017"/>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266" name="bk object 266"/>
          <p:cNvSpPr/>
          <p:nvPr/>
        </p:nvSpPr>
        <p:spPr>
          <a:xfrm>
            <a:off x="7155530" y="3796743"/>
            <a:ext cx="26283" cy="2628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267" name="bk object 267"/>
          <p:cNvSpPr/>
          <p:nvPr/>
        </p:nvSpPr>
        <p:spPr>
          <a:xfrm>
            <a:off x="7499471" y="3684795"/>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268" name="bk object 268"/>
          <p:cNvSpPr/>
          <p:nvPr/>
        </p:nvSpPr>
        <p:spPr>
          <a:xfrm>
            <a:off x="7830026" y="3543985"/>
            <a:ext cx="26283" cy="26281"/>
          </a:xfrm>
          <a:custGeom>
            <a:avLst/>
            <a:gdLst/>
            <a:ahLst/>
            <a:cxnLst/>
            <a:rect l="l" t="t"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3000"/>
            </a:srgbClr>
          </a:solidFill>
        </p:spPr>
        <p:txBody>
          <a:bodyPr wrap="square" lIns="0" tIns="0" rIns="0" bIns="0" rtlCol="0"/>
          <a:lstStyle/>
          <a:p>
            <a:endParaRPr sz="800" dirty="0"/>
          </a:p>
        </p:txBody>
      </p:sp>
      <p:sp>
        <p:nvSpPr>
          <p:cNvPr id="269" name="bk object 269"/>
          <p:cNvSpPr/>
          <p:nvPr/>
        </p:nvSpPr>
        <p:spPr>
          <a:xfrm>
            <a:off x="8146322" y="3372471"/>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70" name="bk object 270"/>
          <p:cNvSpPr/>
          <p:nvPr/>
        </p:nvSpPr>
        <p:spPr>
          <a:xfrm>
            <a:off x="8446613" y="316723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1" name="bk object 271"/>
          <p:cNvSpPr/>
          <p:nvPr/>
        </p:nvSpPr>
        <p:spPr>
          <a:xfrm>
            <a:off x="8728046" y="2924246"/>
            <a:ext cx="26283" cy="26281"/>
          </a:xfrm>
          <a:custGeom>
            <a:avLst/>
            <a:gdLst/>
            <a:ahLst/>
            <a:cxnLst/>
            <a:rect l="l" t="t"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272" name="bk object 272"/>
          <p:cNvSpPr/>
          <p:nvPr/>
        </p:nvSpPr>
        <p:spPr>
          <a:xfrm>
            <a:off x="8986625" y="2639112"/>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3" name="bk object 273"/>
          <p:cNvSpPr/>
          <p:nvPr/>
        </p:nvSpPr>
        <p:spPr>
          <a:xfrm>
            <a:off x="1006889" y="2686847"/>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4" name="bk object 274"/>
          <p:cNvSpPr/>
          <p:nvPr/>
        </p:nvSpPr>
        <p:spPr>
          <a:xfrm>
            <a:off x="1175306" y="275915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5" name="bk object 275"/>
          <p:cNvSpPr/>
          <p:nvPr/>
        </p:nvSpPr>
        <p:spPr>
          <a:xfrm>
            <a:off x="1366427" y="284310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6" name="bk object 276"/>
          <p:cNvSpPr/>
          <p:nvPr/>
        </p:nvSpPr>
        <p:spPr>
          <a:xfrm>
            <a:off x="1579574" y="2937116"/>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7" name="bk object 277"/>
          <p:cNvSpPr/>
          <p:nvPr/>
        </p:nvSpPr>
        <p:spPr>
          <a:xfrm>
            <a:off x="1814185" y="3039428"/>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8" name="bk object 278"/>
          <p:cNvSpPr/>
          <p:nvPr/>
        </p:nvSpPr>
        <p:spPr>
          <a:xfrm>
            <a:off x="2069774" y="314802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9" name="bk object 279"/>
          <p:cNvSpPr/>
          <p:nvPr/>
        </p:nvSpPr>
        <p:spPr>
          <a:xfrm>
            <a:off x="2345807" y="3260683"/>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0" name="bk object 280"/>
          <p:cNvSpPr/>
          <p:nvPr/>
        </p:nvSpPr>
        <p:spPr>
          <a:xfrm>
            <a:off x="2641613" y="3374926"/>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1" name="bk object 281"/>
          <p:cNvSpPr/>
          <p:nvPr/>
        </p:nvSpPr>
        <p:spPr>
          <a:xfrm>
            <a:off x="2956238" y="348823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2" name="bk object 282"/>
          <p:cNvSpPr/>
          <p:nvPr/>
        </p:nvSpPr>
        <p:spPr>
          <a:xfrm>
            <a:off x="3288335" y="3598112"/>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283" name="bk object 283"/>
          <p:cNvSpPr/>
          <p:nvPr/>
        </p:nvSpPr>
        <p:spPr>
          <a:xfrm>
            <a:off x="3636170" y="3702232"/>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284" name="bk object 284"/>
          <p:cNvSpPr/>
          <p:nvPr/>
        </p:nvSpPr>
        <p:spPr>
          <a:xfrm>
            <a:off x="3997682" y="3798277"/>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285" name="bk object 285"/>
          <p:cNvSpPr/>
          <p:nvPr/>
        </p:nvSpPr>
        <p:spPr>
          <a:xfrm>
            <a:off x="4370702" y="38834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6" name="bk object 286"/>
          <p:cNvSpPr/>
          <p:nvPr/>
        </p:nvSpPr>
        <p:spPr>
          <a:xfrm>
            <a:off x="4752278" y="395447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7" name="bk object 287"/>
          <p:cNvSpPr/>
          <p:nvPr/>
        </p:nvSpPr>
        <p:spPr>
          <a:xfrm>
            <a:off x="5138102" y="400761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8" name="bk object 288"/>
          <p:cNvSpPr/>
          <p:nvPr/>
        </p:nvSpPr>
        <p:spPr>
          <a:xfrm>
            <a:off x="5524229" y="403982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89" name="bk object 289"/>
          <p:cNvSpPr/>
          <p:nvPr/>
        </p:nvSpPr>
        <p:spPr>
          <a:xfrm>
            <a:off x="5907485" y="4049020"/>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290" name="bk object 290"/>
          <p:cNvSpPr/>
          <p:nvPr/>
        </p:nvSpPr>
        <p:spPr>
          <a:xfrm>
            <a:off x="6285065" y="403381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1" name="bk object 291"/>
          <p:cNvSpPr/>
          <p:nvPr/>
        </p:nvSpPr>
        <p:spPr>
          <a:xfrm>
            <a:off x="6654800" y="39933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2" name="bk object 292"/>
          <p:cNvSpPr/>
          <p:nvPr/>
        </p:nvSpPr>
        <p:spPr>
          <a:xfrm>
            <a:off x="7015319" y="392737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3" name="bk object 293"/>
          <p:cNvSpPr/>
          <p:nvPr/>
        </p:nvSpPr>
        <p:spPr>
          <a:xfrm>
            <a:off x="7365764" y="383548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4" name="bk object 294"/>
          <p:cNvSpPr/>
          <p:nvPr/>
        </p:nvSpPr>
        <p:spPr>
          <a:xfrm>
            <a:off x="7705382" y="371686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5" name="bk object 295"/>
          <p:cNvSpPr/>
          <p:nvPr/>
        </p:nvSpPr>
        <p:spPr>
          <a:xfrm>
            <a:off x="8033393" y="356988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6" name="bk object 296"/>
          <p:cNvSpPr/>
          <p:nvPr/>
        </p:nvSpPr>
        <p:spPr>
          <a:xfrm>
            <a:off x="8348714" y="3392049"/>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297" name="bk object 297"/>
          <p:cNvSpPr/>
          <p:nvPr/>
        </p:nvSpPr>
        <p:spPr>
          <a:xfrm>
            <a:off x="8649443" y="317972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8" name="bk object 298"/>
          <p:cNvSpPr/>
          <p:nvPr/>
        </p:nvSpPr>
        <p:spPr>
          <a:xfrm>
            <a:off x="8932277" y="292802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9" name="bk object 299"/>
          <p:cNvSpPr/>
          <p:nvPr/>
        </p:nvSpPr>
        <p:spPr>
          <a:xfrm>
            <a:off x="1314509" y="2874225"/>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00" name="bk object 300"/>
          <p:cNvSpPr/>
          <p:nvPr/>
        </p:nvSpPr>
        <p:spPr>
          <a:xfrm>
            <a:off x="1482005" y="294547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01" name="bk object 301"/>
          <p:cNvSpPr/>
          <p:nvPr/>
        </p:nvSpPr>
        <p:spPr>
          <a:xfrm>
            <a:off x="1672445" y="302780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02" name="bk object 302"/>
          <p:cNvSpPr/>
          <p:nvPr/>
        </p:nvSpPr>
        <p:spPr>
          <a:xfrm>
            <a:off x="1885094" y="3119433"/>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3" name="bk object 303"/>
          <p:cNvSpPr/>
          <p:nvPr/>
        </p:nvSpPr>
        <p:spPr>
          <a:xfrm>
            <a:off x="2119286" y="321827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4" name="bk object 304"/>
          <p:cNvSpPr/>
          <p:nvPr/>
        </p:nvSpPr>
        <p:spPr>
          <a:xfrm>
            <a:off x="2374331" y="3322170"/>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05" name="bk object 305"/>
          <p:cNvSpPr/>
          <p:nvPr/>
        </p:nvSpPr>
        <p:spPr>
          <a:xfrm>
            <a:off x="2649422" y="3428698"/>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6" name="bk object 306"/>
          <p:cNvSpPr/>
          <p:nvPr/>
        </p:nvSpPr>
        <p:spPr>
          <a:xfrm>
            <a:off x="2943554" y="353541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7" name="bk object 307"/>
          <p:cNvSpPr/>
          <p:nvPr/>
        </p:nvSpPr>
        <p:spPr>
          <a:xfrm>
            <a:off x="3255401" y="363996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8" name="bk object 308"/>
          <p:cNvSpPr/>
          <p:nvPr/>
        </p:nvSpPr>
        <p:spPr>
          <a:xfrm>
            <a:off x="3583331" y="374016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9" name="bk object 309"/>
          <p:cNvSpPr/>
          <p:nvPr/>
        </p:nvSpPr>
        <p:spPr>
          <a:xfrm>
            <a:off x="3925457" y="383388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10" name="bk object 310"/>
          <p:cNvSpPr/>
          <p:nvPr/>
        </p:nvSpPr>
        <p:spPr>
          <a:xfrm>
            <a:off x="4279853" y="3918618"/>
            <a:ext cx="26283" cy="2628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3000"/>
            </a:srgbClr>
          </a:solidFill>
        </p:spPr>
        <p:txBody>
          <a:bodyPr wrap="square" lIns="0" tIns="0" rIns="0" bIns="0" rtlCol="0"/>
          <a:lstStyle/>
          <a:p>
            <a:endParaRPr sz="800" dirty="0"/>
          </a:p>
        </p:txBody>
      </p:sp>
      <p:sp>
        <p:nvSpPr>
          <p:cNvPr id="311" name="bk object 311"/>
          <p:cNvSpPr/>
          <p:nvPr/>
        </p:nvSpPr>
        <p:spPr>
          <a:xfrm>
            <a:off x="4644470" y="3991707"/>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312" name="bk object 312"/>
          <p:cNvSpPr/>
          <p:nvPr/>
        </p:nvSpPr>
        <p:spPr>
          <a:xfrm>
            <a:off x="5016635" y="405016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3" name="bk object 313"/>
          <p:cNvSpPr/>
          <p:nvPr/>
        </p:nvSpPr>
        <p:spPr>
          <a:xfrm>
            <a:off x="5392517" y="4090678"/>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14" name="bk object 314"/>
          <p:cNvSpPr/>
          <p:nvPr/>
        </p:nvSpPr>
        <p:spPr>
          <a:xfrm>
            <a:off x="5768657" y="411062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15" name="bk object 315"/>
          <p:cNvSpPr/>
          <p:nvPr/>
        </p:nvSpPr>
        <p:spPr>
          <a:xfrm>
            <a:off x="6142295" y="410826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6" name="bk object 316"/>
          <p:cNvSpPr/>
          <p:nvPr/>
        </p:nvSpPr>
        <p:spPr>
          <a:xfrm>
            <a:off x="6511085" y="4082510"/>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17" name="bk object 317"/>
          <p:cNvSpPr/>
          <p:nvPr/>
        </p:nvSpPr>
        <p:spPr>
          <a:xfrm>
            <a:off x="6873218" y="403265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8" name="bk object 318"/>
          <p:cNvSpPr/>
          <p:nvPr/>
        </p:nvSpPr>
        <p:spPr>
          <a:xfrm>
            <a:off x="7227461" y="395825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19" name="bk object 319"/>
          <p:cNvSpPr/>
          <p:nvPr/>
        </p:nvSpPr>
        <p:spPr>
          <a:xfrm>
            <a:off x="7573148" y="385886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20" name="bk object 320"/>
          <p:cNvSpPr/>
          <p:nvPr/>
        </p:nvSpPr>
        <p:spPr>
          <a:xfrm>
            <a:off x="7909607" y="373334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1" name="bk object 321"/>
          <p:cNvSpPr/>
          <p:nvPr/>
        </p:nvSpPr>
        <p:spPr>
          <a:xfrm>
            <a:off x="8236040" y="357969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2" name="bk object 322"/>
          <p:cNvSpPr/>
          <p:nvPr/>
        </p:nvSpPr>
        <p:spPr>
          <a:xfrm>
            <a:off x="8551145" y="3394631"/>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23" name="bk object 323"/>
          <p:cNvSpPr/>
          <p:nvPr/>
        </p:nvSpPr>
        <p:spPr>
          <a:xfrm>
            <a:off x="8852669" y="3173586"/>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324" name="bk object 324"/>
          <p:cNvSpPr/>
          <p:nvPr/>
        </p:nvSpPr>
        <p:spPr>
          <a:xfrm>
            <a:off x="1624535" y="3059511"/>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25" name="bk object 325"/>
          <p:cNvSpPr/>
          <p:nvPr/>
        </p:nvSpPr>
        <p:spPr>
          <a:xfrm>
            <a:off x="1791089" y="3128315"/>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26" name="bk object 326"/>
          <p:cNvSpPr/>
          <p:nvPr/>
        </p:nvSpPr>
        <p:spPr>
          <a:xfrm>
            <a:off x="1980749" y="3207435"/>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7" name="bk object 327"/>
          <p:cNvSpPr/>
          <p:nvPr/>
        </p:nvSpPr>
        <p:spPr>
          <a:xfrm>
            <a:off x="2192654" y="3294858"/>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28" name="bk object 328"/>
          <p:cNvSpPr/>
          <p:nvPr/>
        </p:nvSpPr>
        <p:spPr>
          <a:xfrm>
            <a:off x="2425964" y="3388359"/>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9" name="bk object 329"/>
          <p:cNvSpPr/>
          <p:nvPr/>
        </p:nvSpPr>
        <p:spPr>
          <a:xfrm>
            <a:off x="2679734" y="3485668"/>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0" name="bk object 330"/>
          <p:cNvSpPr/>
          <p:nvPr/>
        </p:nvSpPr>
        <p:spPr>
          <a:xfrm>
            <a:off x="2952893" y="358437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1" name="bk object 331"/>
          <p:cNvSpPr/>
          <p:nvPr/>
        </p:nvSpPr>
        <p:spPr>
          <a:xfrm>
            <a:off x="3244109" y="368223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2" name="bk object 332"/>
          <p:cNvSpPr/>
          <p:nvPr/>
        </p:nvSpPr>
        <p:spPr>
          <a:xfrm>
            <a:off x="3551825" y="377717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33" name="bk object 333"/>
          <p:cNvSpPr/>
          <p:nvPr/>
        </p:nvSpPr>
        <p:spPr>
          <a:xfrm>
            <a:off x="3874289" y="386722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4" name="bk object 334"/>
          <p:cNvSpPr/>
          <p:nvPr/>
        </p:nvSpPr>
        <p:spPr>
          <a:xfrm>
            <a:off x="4209761" y="395005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5" name="bk object 335"/>
          <p:cNvSpPr/>
          <p:nvPr/>
        </p:nvSpPr>
        <p:spPr>
          <a:xfrm>
            <a:off x="4556435" y="402321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6" name="bk object 336"/>
          <p:cNvSpPr/>
          <p:nvPr/>
        </p:nvSpPr>
        <p:spPr>
          <a:xfrm>
            <a:off x="4912445" y="408417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37" name="bk object 337"/>
          <p:cNvSpPr/>
          <p:nvPr/>
        </p:nvSpPr>
        <p:spPr>
          <a:xfrm>
            <a:off x="5275442" y="413025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8" name="bk object 338"/>
          <p:cNvSpPr/>
          <p:nvPr/>
        </p:nvSpPr>
        <p:spPr>
          <a:xfrm>
            <a:off x="5642030" y="4158518"/>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39" name="bk object 339"/>
          <p:cNvSpPr/>
          <p:nvPr/>
        </p:nvSpPr>
        <p:spPr>
          <a:xfrm>
            <a:off x="6009152" y="4166689"/>
            <a:ext cx="26283" cy="2628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340" name="bk object 340"/>
          <p:cNvSpPr/>
          <p:nvPr/>
        </p:nvSpPr>
        <p:spPr>
          <a:xfrm>
            <a:off x="6374354" y="415327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1" name="bk object 341"/>
          <p:cNvSpPr/>
          <p:nvPr/>
        </p:nvSpPr>
        <p:spPr>
          <a:xfrm>
            <a:off x="6735626" y="411738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2" name="bk object 342"/>
          <p:cNvSpPr/>
          <p:nvPr/>
        </p:nvSpPr>
        <p:spPr>
          <a:xfrm>
            <a:off x="7091405" y="405841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3" name="bk object 343"/>
          <p:cNvSpPr/>
          <p:nvPr/>
        </p:nvSpPr>
        <p:spPr>
          <a:xfrm>
            <a:off x="7440599" y="3975820"/>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4" name="bk object 344"/>
          <p:cNvSpPr/>
          <p:nvPr/>
        </p:nvSpPr>
        <p:spPr>
          <a:xfrm>
            <a:off x="7782533" y="386882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5" name="bk object 345"/>
          <p:cNvSpPr/>
          <p:nvPr/>
        </p:nvSpPr>
        <p:spPr>
          <a:xfrm>
            <a:off x="8116661" y="3736054"/>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346" name="bk object 346"/>
          <p:cNvSpPr/>
          <p:nvPr/>
        </p:nvSpPr>
        <p:spPr>
          <a:xfrm>
            <a:off x="8442149" y="357490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7" name="bk object 347"/>
          <p:cNvSpPr/>
          <p:nvPr/>
        </p:nvSpPr>
        <p:spPr>
          <a:xfrm>
            <a:off x="1938422" y="3240815"/>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8" name="bk object 348"/>
          <p:cNvSpPr/>
          <p:nvPr/>
        </p:nvSpPr>
        <p:spPr>
          <a:xfrm>
            <a:off x="2104046" y="330590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9" name="bk object 349"/>
          <p:cNvSpPr/>
          <p:nvPr/>
        </p:nvSpPr>
        <p:spPr>
          <a:xfrm>
            <a:off x="2292797" y="3380428"/>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0" name="bk object 350"/>
          <p:cNvSpPr/>
          <p:nvPr/>
        </p:nvSpPr>
        <p:spPr>
          <a:xfrm>
            <a:off x="2503670" y="3462167"/>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1" name="bk object 351"/>
          <p:cNvSpPr/>
          <p:nvPr/>
        </p:nvSpPr>
        <p:spPr>
          <a:xfrm>
            <a:off x="2735576" y="3548914"/>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2" name="bk object 352"/>
          <p:cNvSpPr/>
          <p:nvPr/>
        </p:nvSpPr>
        <p:spPr>
          <a:xfrm>
            <a:off x="2987357" y="3638337"/>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53" name="bk object 353"/>
          <p:cNvSpPr/>
          <p:nvPr/>
        </p:nvSpPr>
        <p:spPr>
          <a:xfrm>
            <a:off x="3257657" y="372828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4" name="bk object 354"/>
          <p:cNvSpPr/>
          <p:nvPr/>
        </p:nvSpPr>
        <p:spPr>
          <a:xfrm>
            <a:off x="3544943" y="381675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5" name="bk object 355"/>
          <p:cNvSpPr/>
          <p:nvPr/>
        </p:nvSpPr>
        <p:spPr>
          <a:xfrm>
            <a:off x="3847571" y="3901858"/>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356" name="bk object 356"/>
          <p:cNvSpPr/>
          <p:nvPr/>
        </p:nvSpPr>
        <p:spPr>
          <a:xfrm>
            <a:off x="4163939" y="398139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7" name="bk object 357"/>
          <p:cNvSpPr/>
          <p:nvPr/>
        </p:nvSpPr>
        <p:spPr>
          <a:xfrm>
            <a:off x="4492415" y="405304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8" name="bk object 358"/>
          <p:cNvSpPr/>
          <p:nvPr/>
        </p:nvSpPr>
        <p:spPr>
          <a:xfrm>
            <a:off x="4831349" y="411447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9" name="bk object 359"/>
          <p:cNvSpPr/>
          <p:nvPr/>
        </p:nvSpPr>
        <p:spPr>
          <a:xfrm>
            <a:off x="5179058" y="416331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0" name="bk object 360"/>
          <p:cNvSpPr/>
          <p:nvPr/>
        </p:nvSpPr>
        <p:spPr>
          <a:xfrm>
            <a:off x="5533457" y="419715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1" name="bk object 361"/>
          <p:cNvSpPr/>
          <p:nvPr/>
        </p:nvSpPr>
        <p:spPr>
          <a:xfrm>
            <a:off x="5891567" y="421341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2" name="bk object 362"/>
          <p:cNvSpPr/>
          <p:nvPr/>
        </p:nvSpPr>
        <p:spPr>
          <a:xfrm>
            <a:off x="6250661" y="4210126"/>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63" name="bk object 363"/>
          <p:cNvSpPr/>
          <p:nvPr/>
        </p:nvSpPr>
        <p:spPr>
          <a:xfrm>
            <a:off x="6608471" y="418596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4" name="bk object 364"/>
          <p:cNvSpPr/>
          <p:nvPr/>
        </p:nvSpPr>
        <p:spPr>
          <a:xfrm>
            <a:off x="6963245" y="414020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5" name="bk object 365"/>
          <p:cNvSpPr/>
          <p:nvPr/>
        </p:nvSpPr>
        <p:spPr>
          <a:xfrm>
            <a:off x="7313609" y="4072288"/>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366" name="bk object 366"/>
          <p:cNvSpPr/>
          <p:nvPr/>
        </p:nvSpPr>
        <p:spPr>
          <a:xfrm>
            <a:off x="7658606" y="398156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7" name="bk object 367"/>
          <p:cNvSpPr/>
          <p:nvPr/>
        </p:nvSpPr>
        <p:spPr>
          <a:xfrm>
            <a:off x="7997570" y="38669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8" name="bk object 368"/>
          <p:cNvSpPr/>
          <p:nvPr/>
        </p:nvSpPr>
        <p:spPr>
          <a:xfrm>
            <a:off x="2257439" y="3416405"/>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69" name="bk object 369"/>
          <p:cNvSpPr/>
          <p:nvPr/>
        </p:nvSpPr>
        <p:spPr>
          <a:xfrm>
            <a:off x="2422124" y="3476747"/>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0" name="bk object 370"/>
          <p:cNvSpPr/>
          <p:nvPr/>
        </p:nvSpPr>
        <p:spPr>
          <a:xfrm>
            <a:off x="2609816" y="354558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1" name="bk object 371"/>
          <p:cNvSpPr/>
          <p:nvPr/>
        </p:nvSpPr>
        <p:spPr>
          <a:xfrm>
            <a:off x="2819327" y="3620624"/>
            <a:ext cx="26283" cy="26281"/>
          </a:xfrm>
          <a:custGeom>
            <a:avLst/>
            <a:gdLst/>
            <a:ahLst/>
            <a:cxnLst/>
            <a:rect l="l" t="t"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72" name="bk object 372"/>
          <p:cNvSpPr/>
          <p:nvPr/>
        </p:nvSpPr>
        <p:spPr>
          <a:xfrm>
            <a:off x="3049325" y="3699705"/>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73" name="bk object 373"/>
          <p:cNvSpPr/>
          <p:nvPr/>
        </p:nvSpPr>
        <p:spPr>
          <a:xfrm>
            <a:off x="3298454" y="3780640"/>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74" name="bk object 374"/>
          <p:cNvSpPr/>
          <p:nvPr/>
        </p:nvSpPr>
        <p:spPr>
          <a:xfrm>
            <a:off x="3565136" y="386158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5" name="bk object 375"/>
          <p:cNvSpPr/>
          <p:nvPr/>
        </p:nvSpPr>
        <p:spPr>
          <a:xfrm>
            <a:off x="3847829" y="3940585"/>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76" name="bk object 376"/>
          <p:cNvSpPr/>
          <p:nvPr/>
        </p:nvSpPr>
        <p:spPr>
          <a:xfrm>
            <a:off x="4145009" y="401555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7" name="bk object 377"/>
          <p:cNvSpPr/>
          <p:nvPr/>
        </p:nvSpPr>
        <p:spPr>
          <a:xfrm>
            <a:off x="4455158" y="408430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8" name="bk object 378"/>
          <p:cNvSpPr/>
          <p:nvPr/>
        </p:nvSpPr>
        <p:spPr>
          <a:xfrm>
            <a:off x="4776770" y="414456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9" name="bk object 379"/>
          <p:cNvSpPr/>
          <p:nvPr/>
        </p:nvSpPr>
        <p:spPr>
          <a:xfrm>
            <a:off x="5108321" y="4194097"/>
            <a:ext cx="26283" cy="26281"/>
          </a:xfrm>
          <a:custGeom>
            <a:avLst/>
            <a:gdLst/>
            <a:ahLst/>
            <a:cxnLst/>
            <a:rect l="l" t="t"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380" name="bk object 380"/>
          <p:cNvSpPr/>
          <p:nvPr/>
        </p:nvSpPr>
        <p:spPr>
          <a:xfrm>
            <a:off x="5448284" y="423075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1" name="bk object 381"/>
          <p:cNvSpPr/>
          <p:nvPr/>
        </p:nvSpPr>
        <p:spPr>
          <a:xfrm>
            <a:off x="5794787" y="4252432"/>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382" name="bk object 382"/>
          <p:cNvSpPr/>
          <p:nvPr/>
        </p:nvSpPr>
        <p:spPr>
          <a:xfrm>
            <a:off x="6145193" y="425683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3" name="bk object 383"/>
          <p:cNvSpPr/>
          <p:nvPr/>
        </p:nvSpPr>
        <p:spPr>
          <a:xfrm>
            <a:off x="6497066" y="4242280"/>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384" name="bk object 384"/>
          <p:cNvSpPr/>
          <p:nvPr/>
        </p:nvSpPr>
        <p:spPr>
          <a:xfrm>
            <a:off x="6848315" y="420764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5" name="bk object 385"/>
          <p:cNvSpPr/>
          <p:nvPr/>
        </p:nvSpPr>
        <p:spPr>
          <a:xfrm>
            <a:off x="7197323" y="415225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6" name="bk object 386"/>
          <p:cNvSpPr/>
          <p:nvPr/>
        </p:nvSpPr>
        <p:spPr>
          <a:xfrm>
            <a:off x="7542896" y="407555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7" name="bk object 387"/>
          <p:cNvSpPr/>
          <p:nvPr/>
        </p:nvSpPr>
        <p:spPr>
          <a:xfrm>
            <a:off x="2582513" y="358480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8" name="bk object 388"/>
          <p:cNvSpPr/>
          <p:nvPr/>
        </p:nvSpPr>
        <p:spPr>
          <a:xfrm>
            <a:off x="2746223" y="3639751"/>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89" name="bk object 389"/>
          <p:cNvSpPr/>
          <p:nvPr/>
        </p:nvSpPr>
        <p:spPr>
          <a:xfrm>
            <a:off x="2932697" y="370220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0" name="bk object 390"/>
          <p:cNvSpPr/>
          <p:nvPr/>
        </p:nvSpPr>
        <p:spPr>
          <a:xfrm>
            <a:off x="3140498" y="377003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1" name="bk object 391"/>
          <p:cNvSpPr/>
          <p:nvPr/>
        </p:nvSpPr>
        <p:spPr>
          <a:xfrm>
            <a:off x="3368162" y="3841098"/>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92" name="bk object 392"/>
          <p:cNvSpPr/>
          <p:nvPr/>
        </p:nvSpPr>
        <p:spPr>
          <a:xfrm>
            <a:off x="3614087" y="39135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3" name="bk object 393"/>
          <p:cNvSpPr/>
          <p:nvPr/>
        </p:nvSpPr>
        <p:spPr>
          <a:xfrm>
            <a:off x="3876770" y="398549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94" name="bk object 394"/>
          <p:cNvSpPr/>
          <p:nvPr/>
        </p:nvSpPr>
        <p:spPr>
          <a:xfrm>
            <a:off x="4154729" y="405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5" name="bk object 395"/>
          <p:cNvSpPr/>
          <p:nvPr/>
        </p:nvSpPr>
        <p:spPr>
          <a:xfrm>
            <a:off x="4446515" y="4119355"/>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396" name="bk object 396"/>
          <p:cNvSpPr/>
          <p:nvPr/>
        </p:nvSpPr>
        <p:spPr>
          <a:xfrm>
            <a:off x="4750703" y="417703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7" name="bk object 397"/>
          <p:cNvSpPr/>
          <p:nvPr/>
        </p:nvSpPr>
        <p:spPr>
          <a:xfrm>
            <a:off x="5065877" y="422564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8" name="bk object 398"/>
          <p:cNvSpPr/>
          <p:nvPr/>
        </p:nvSpPr>
        <p:spPr>
          <a:xfrm>
            <a:off x="5390600" y="426308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9" name="bk object 399"/>
          <p:cNvSpPr/>
          <p:nvPr/>
        </p:nvSpPr>
        <p:spPr>
          <a:xfrm>
            <a:off x="5723414" y="4287465"/>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00" name="bk object 400"/>
          <p:cNvSpPr/>
          <p:nvPr/>
        </p:nvSpPr>
        <p:spPr>
          <a:xfrm>
            <a:off x="6062627" y="429697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01" name="bk object 401"/>
          <p:cNvSpPr/>
          <p:nvPr/>
        </p:nvSpPr>
        <p:spPr>
          <a:xfrm>
            <a:off x="6405938" y="4289651"/>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02" name="bk object 402"/>
          <p:cNvSpPr/>
          <p:nvPr/>
        </p:nvSpPr>
        <p:spPr>
          <a:xfrm>
            <a:off x="6751145" y="4264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3" name="bk object 403"/>
          <p:cNvSpPr/>
          <p:nvPr/>
        </p:nvSpPr>
        <p:spPr>
          <a:xfrm>
            <a:off x="7096349" y="4219277"/>
            <a:ext cx="26283" cy="26281"/>
          </a:xfrm>
          <a:custGeom>
            <a:avLst/>
            <a:gdLst/>
            <a:ahLst/>
            <a:cxnLst/>
            <a:rect l="l" t="t"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3000"/>
            </a:srgbClr>
          </a:solidFill>
        </p:spPr>
        <p:txBody>
          <a:bodyPr wrap="square" lIns="0" tIns="0" rIns="0" bIns="0" rtlCol="0"/>
          <a:lstStyle/>
          <a:p>
            <a:endParaRPr sz="800" dirty="0"/>
          </a:p>
        </p:txBody>
      </p:sp>
      <p:sp>
        <p:nvSpPr>
          <p:cNvPr id="404" name="bk object 404"/>
          <p:cNvSpPr/>
          <p:nvPr/>
        </p:nvSpPr>
        <p:spPr>
          <a:xfrm>
            <a:off x="2914142" y="374508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5" name="bk object 405"/>
          <p:cNvSpPr/>
          <p:nvPr/>
        </p:nvSpPr>
        <p:spPr>
          <a:xfrm>
            <a:off x="3076834" y="379432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6" name="bk object 406"/>
          <p:cNvSpPr/>
          <p:nvPr/>
        </p:nvSpPr>
        <p:spPr>
          <a:xfrm>
            <a:off x="3261929" y="3850184"/>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07" name="bk object 407"/>
          <p:cNvSpPr/>
          <p:nvPr/>
        </p:nvSpPr>
        <p:spPr>
          <a:xfrm>
            <a:off x="3467765" y="391073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08" name="bk object 408"/>
          <p:cNvSpPr/>
          <p:nvPr/>
        </p:nvSpPr>
        <p:spPr>
          <a:xfrm>
            <a:off x="3692747" y="39740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9" name="bk object 409"/>
          <p:cNvSpPr/>
          <p:nvPr/>
        </p:nvSpPr>
        <p:spPr>
          <a:xfrm>
            <a:off x="3935342" y="403800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0" name="bk object 410"/>
          <p:cNvSpPr/>
          <p:nvPr/>
        </p:nvSpPr>
        <p:spPr>
          <a:xfrm>
            <a:off x="4194071" y="4100685"/>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1" name="bk object 411"/>
          <p:cNvSpPr/>
          <p:nvPr/>
        </p:nvSpPr>
        <p:spPr>
          <a:xfrm>
            <a:off x="4467503" y="415998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2" name="bk object 412"/>
          <p:cNvSpPr/>
          <p:nvPr/>
        </p:nvSpPr>
        <p:spPr>
          <a:xfrm>
            <a:off x="4754246" y="421383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3" name="bk object 413"/>
          <p:cNvSpPr/>
          <p:nvPr/>
        </p:nvSpPr>
        <p:spPr>
          <a:xfrm>
            <a:off x="5052938" y="4260104"/>
            <a:ext cx="26283" cy="2628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3000"/>
            </a:srgbClr>
          </a:solidFill>
        </p:spPr>
        <p:txBody>
          <a:bodyPr wrap="square" lIns="0" tIns="0" rIns="0" bIns="0" rtlCol="0"/>
          <a:lstStyle/>
          <a:p>
            <a:endParaRPr sz="800" dirty="0"/>
          </a:p>
        </p:txBody>
      </p:sp>
      <p:sp>
        <p:nvSpPr>
          <p:cNvPr id="414" name="bk object 414"/>
          <p:cNvSpPr/>
          <p:nvPr/>
        </p:nvSpPr>
        <p:spPr>
          <a:xfrm>
            <a:off x="5362199" y="429675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5" name="bk object 415"/>
          <p:cNvSpPr/>
          <p:nvPr/>
        </p:nvSpPr>
        <p:spPr>
          <a:xfrm>
            <a:off x="5680624" y="4321872"/>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416" name="bk object 416"/>
          <p:cNvSpPr/>
          <p:nvPr/>
        </p:nvSpPr>
        <p:spPr>
          <a:xfrm>
            <a:off x="6006779" y="4333861"/>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7" name="bk object 417"/>
          <p:cNvSpPr/>
          <p:nvPr/>
        </p:nvSpPr>
        <p:spPr>
          <a:xfrm>
            <a:off x="6339113" y="4331289"/>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418" name="bk object 418"/>
          <p:cNvSpPr/>
          <p:nvPr/>
        </p:nvSpPr>
        <p:spPr>
          <a:xfrm>
            <a:off x="6675677" y="431248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9" name="bk object 419"/>
          <p:cNvSpPr/>
          <p:nvPr/>
        </p:nvSpPr>
        <p:spPr>
          <a:xfrm>
            <a:off x="3252338" y="3896982"/>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20" name="bk object 420"/>
          <p:cNvSpPr/>
          <p:nvPr/>
        </p:nvSpPr>
        <p:spPr>
          <a:xfrm>
            <a:off x="3414038" y="3940553"/>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421" name="bk object 421"/>
          <p:cNvSpPr/>
          <p:nvPr/>
        </p:nvSpPr>
        <p:spPr>
          <a:xfrm>
            <a:off x="3597620" y="399009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22" name="bk object 422"/>
          <p:cNvSpPr/>
          <p:nvPr/>
        </p:nvSpPr>
        <p:spPr>
          <a:xfrm>
            <a:off x="3801413" y="404357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3" name="bk object 423"/>
          <p:cNvSpPr/>
          <p:nvPr/>
        </p:nvSpPr>
        <p:spPr>
          <a:xfrm>
            <a:off x="4023806" y="409896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4" name="bk object 424"/>
          <p:cNvSpPr/>
          <p:nvPr/>
        </p:nvSpPr>
        <p:spPr>
          <a:xfrm>
            <a:off x="4263278" y="415424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5" name="bk object 425"/>
          <p:cNvSpPr/>
          <p:nvPr/>
        </p:nvSpPr>
        <p:spPr>
          <a:xfrm>
            <a:off x="4518374" y="420738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26" name="bk object 426"/>
          <p:cNvSpPr/>
          <p:nvPr/>
        </p:nvSpPr>
        <p:spPr>
          <a:xfrm>
            <a:off x="4787702" y="425634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7" name="bk object 427"/>
          <p:cNvSpPr/>
          <p:nvPr/>
        </p:nvSpPr>
        <p:spPr>
          <a:xfrm>
            <a:off x="5069885" y="4299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8" name="bk object 428"/>
          <p:cNvSpPr/>
          <p:nvPr/>
        </p:nvSpPr>
        <p:spPr>
          <a:xfrm>
            <a:off x="5363570" y="433353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9" name="bk object 429"/>
          <p:cNvSpPr/>
          <p:nvPr/>
        </p:nvSpPr>
        <p:spPr>
          <a:xfrm>
            <a:off x="5667359" y="43578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0" name="bk object 430"/>
          <p:cNvSpPr/>
          <p:nvPr/>
        </p:nvSpPr>
        <p:spPr>
          <a:xfrm>
            <a:off x="5979841" y="437051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1" name="bk object 431"/>
          <p:cNvSpPr/>
          <p:nvPr/>
        </p:nvSpPr>
        <p:spPr>
          <a:xfrm>
            <a:off x="6299582" y="437014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32" name="bk object 432"/>
          <p:cNvSpPr/>
          <p:nvPr/>
        </p:nvSpPr>
        <p:spPr>
          <a:xfrm>
            <a:off x="3596642" y="404111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3" name="bk object 433"/>
          <p:cNvSpPr/>
          <p:nvPr/>
        </p:nvSpPr>
        <p:spPr>
          <a:xfrm>
            <a:off x="3757493" y="4079269"/>
            <a:ext cx="26283" cy="26281"/>
          </a:xfrm>
          <a:custGeom>
            <a:avLst/>
            <a:gdLst/>
            <a:ahLst/>
            <a:cxnLst/>
            <a:rect l="l" t="t"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3000"/>
            </a:srgbClr>
          </a:solidFill>
        </p:spPr>
        <p:txBody>
          <a:bodyPr wrap="square" lIns="0" tIns="0" rIns="0" bIns="0" rtlCol="0"/>
          <a:lstStyle/>
          <a:p>
            <a:endParaRPr sz="800" dirty="0"/>
          </a:p>
        </p:txBody>
      </p:sp>
      <p:sp>
        <p:nvSpPr>
          <p:cNvPr id="434" name="bk object 434"/>
          <p:cNvSpPr/>
          <p:nvPr/>
        </p:nvSpPr>
        <p:spPr>
          <a:xfrm>
            <a:off x="3939794" y="412249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5" name="bk object 435"/>
          <p:cNvSpPr/>
          <p:nvPr/>
        </p:nvSpPr>
        <p:spPr>
          <a:xfrm>
            <a:off x="4141826" y="416874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6" name="bk object 436"/>
          <p:cNvSpPr/>
          <p:nvPr/>
        </p:nvSpPr>
        <p:spPr>
          <a:xfrm>
            <a:off x="4361978" y="421600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7" name="bk object 437"/>
          <p:cNvSpPr/>
          <p:nvPr/>
        </p:nvSpPr>
        <p:spPr>
          <a:xfrm>
            <a:off x="4598738" y="4262241"/>
            <a:ext cx="26283" cy="2628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3000"/>
            </a:srgbClr>
          </a:solidFill>
        </p:spPr>
        <p:txBody>
          <a:bodyPr wrap="square" lIns="0" tIns="0" rIns="0" bIns="0" rtlCol="0"/>
          <a:lstStyle/>
          <a:p>
            <a:endParaRPr sz="800" dirty="0"/>
          </a:p>
        </p:txBody>
      </p:sp>
      <p:sp>
        <p:nvSpPr>
          <p:cNvPr id="438" name="bk object 438"/>
          <p:cNvSpPr/>
          <p:nvPr/>
        </p:nvSpPr>
        <p:spPr>
          <a:xfrm>
            <a:off x="4850657" y="430543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9" name="bk object 439"/>
          <p:cNvSpPr/>
          <p:nvPr/>
        </p:nvSpPr>
        <p:spPr>
          <a:xfrm>
            <a:off x="5116337" y="4343580"/>
            <a:ext cx="26283" cy="26281"/>
          </a:xfrm>
          <a:custGeom>
            <a:avLst/>
            <a:gdLst/>
            <a:ahLst/>
            <a:cxnLst/>
            <a:rect l="l" t="t"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440" name="bk object 440"/>
          <p:cNvSpPr/>
          <p:nvPr/>
        </p:nvSpPr>
        <p:spPr>
          <a:xfrm>
            <a:off x="5394377" y="4374708"/>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1" name="bk object 441"/>
          <p:cNvSpPr/>
          <p:nvPr/>
        </p:nvSpPr>
        <p:spPr>
          <a:xfrm>
            <a:off x="5683376" y="43970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2" name="bk object 442"/>
          <p:cNvSpPr/>
          <p:nvPr/>
        </p:nvSpPr>
        <p:spPr>
          <a:xfrm>
            <a:off x="5981891" y="440886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3" name="bk object 443"/>
          <p:cNvSpPr/>
          <p:nvPr/>
        </p:nvSpPr>
        <p:spPr>
          <a:xfrm>
            <a:off x="3946598" y="417806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4" name="bk object 444"/>
          <p:cNvSpPr/>
          <p:nvPr/>
        </p:nvSpPr>
        <p:spPr>
          <a:xfrm>
            <a:off x="4107059" y="4210708"/>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5" name="bk object 445"/>
          <p:cNvSpPr/>
          <p:nvPr/>
        </p:nvSpPr>
        <p:spPr>
          <a:xfrm>
            <a:off x="4288514" y="4247407"/>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6" name="bk object 446"/>
          <p:cNvSpPr/>
          <p:nvPr/>
        </p:nvSpPr>
        <p:spPr>
          <a:xfrm>
            <a:off x="4489247" y="4286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47" name="bk object 447"/>
          <p:cNvSpPr/>
          <p:nvPr/>
        </p:nvSpPr>
        <p:spPr>
          <a:xfrm>
            <a:off x="4707626" y="4324864"/>
            <a:ext cx="26283" cy="2628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8" name="bk object 448"/>
          <p:cNvSpPr/>
          <p:nvPr/>
        </p:nvSpPr>
        <p:spPr>
          <a:xfrm>
            <a:off x="4942133" y="4361581"/>
            <a:ext cx="26283" cy="2628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800" dirty="0"/>
          </a:p>
        </p:txBody>
      </p:sp>
      <p:sp>
        <p:nvSpPr>
          <p:cNvPr id="449" name="bk object 449"/>
          <p:cNvSpPr/>
          <p:nvPr/>
        </p:nvSpPr>
        <p:spPr>
          <a:xfrm>
            <a:off x="5191289" y="439430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0" name="bk object 450"/>
          <p:cNvSpPr/>
          <p:nvPr/>
        </p:nvSpPr>
        <p:spPr>
          <a:xfrm>
            <a:off x="5453629" y="4421137"/>
            <a:ext cx="26283" cy="2628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3000"/>
            </a:srgbClr>
          </a:solidFill>
        </p:spPr>
        <p:txBody>
          <a:bodyPr wrap="square" lIns="0" tIns="0" rIns="0" bIns="0" rtlCol="0"/>
          <a:lstStyle/>
          <a:p>
            <a:endParaRPr sz="800" dirty="0"/>
          </a:p>
        </p:txBody>
      </p:sp>
      <p:sp>
        <p:nvSpPr>
          <p:cNvPr id="451" name="bk object 451"/>
          <p:cNvSpPr/>
          <p:nvPr/>
        </p:nvSpPr>
        <p:spPr>
          <a:xfrm>
            <a:off x="5727695" y="444028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2" name="bk object 452"/>
          <p:cNvSpPr/>
          <p:nvPr/>
        </p:nvSpPr>
        <p:spPr>
          <a:xfrm>
            <a:off x="4301870" y="430796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3" name="bk object 453"/>
          <p:cNvSpPr/>
          <p:nvPr/>
        </p:nvSpPr>
        <p:spPr>
          <a:xfrm>
            <a:off x="4462526" y="433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4" name="bk object 454"/>
          <p:cNvSpPr/>
          <p:nvPr/>
        </p:nvSpPr>
        <p:spPr>
          <a:xfrm>
            <a:off x="4643690" y="43645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5" name="bk object 455"/>
          <p:cNvSpPr/>
          <p:nvPr/>
        </p:nvSpPr>
        <p:spPr>
          <a:xfrm>
            <a:off x="4843616" y="4395320"/>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56" name="bk object 456"/>
          <p:cNvSpPr/>
          <p:nvPr/>
        </p:nvSpPr>
        <p:spPr>
          <a:xfrm>
            <a:off x="5060666" y="44249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7" name="bk object 457"/>
          <p:cNvSpPr/>
          <p:nvPr/>
        </p:nvSpPr>
        <p:spPr>
          <a:xfrm>
            <a:off x="5293241" y="44516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8" name="bk object 458"/>
          <p:cNvSpPr/>
          <p:nvPr/>
        </p:nvSpPr>
        <p:spPr>
          <a:xfrm>
            <a:off x="5539793" y="447335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59" name="bk object 459"/>
          <p:cNvSpPr/>
          <p:nvPr/>
        </p:nvSpPr>
        <p:spPr>
          <a:xfrm>
            <a:off x="4662065" y="443069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0" name="bk object 460"/>
          <p:cNvSpPr/>
          <p:nvPr/>
        </p:nvSpPr>
        <p:spPr>
          <a:xfrm>
            <a:off x="4823525" y="445123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1" name="bk object 461"/>
          <p:cNvSpPr/>
          <p:nvPr/>
        </p:nvSpPr>
        <p:spPr>
          <a:xfrm>
            <a:off x="5004899" y="4473571"/>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62" name="bk object 462"/>
          <p:cNvSpPr/>
          <p:nvPr/>
        </p:nvSpPr>
        <p:spPr>
          <a:xfrm>
            <a:off x="5204402" y="4495705"/>
            <a:ext cx="26283" cy="26281"/>
          </a:xfrm>
          <a:custGeom>
            <a:avLst/>
            <a:gdLst/>
            <a:ahLst/>
            <a:cxnLst/>
            <a:rect l="l" t="t"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3000"/>
            </a:srgbClr>
          </a:solidFill>
        </p:spPr>
        <p:txBody>
          <a:bodyPr wrap="square" lIns="0" tIns="0" rIns="0" bIns="0" rtlCol="0"/>
          <a:lstStyle/>
          <a:p>
            <a:endParaRPr sz="800" dirty="0"/>
          </a:p>
        </p:txBody>
      </p:sp>
      <p:sp>
        <p:nvSpPr>
          <p:cNvPr id="463" name="bk object 463"/>
          <p:cNvSpPr/>
          <p:nvPr/>
        </p:nvSpPr>
        <p:spPr>
          <a:xfrm>
            <a:off x="5420309" y="4515697"/>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64" name="bk object 464"/>
          <p:cNvSpPr/>
          <p:nvPr/>
        </p:nvSpPr>
        <p:spPr>
          <a:xfrm>
            <a:off x="5026631" y="454600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5" name="bk object 465"/>
          <p:cNvSpPr/>
          <p:nvPr/>
        </p:nvSpPr>
        <p:spPr>
          <a:xfrm>
            <a:off x="5189363" y="4559612"/>
            <a:ext cx="26283" cy="26281"/>
          </a:xfrm>
          <a:custGeom>
            <a:avLst/>
            <a:gdLst/>
            <a:ahLst/>
            <a:cxnLst/>
            <a:rect l="l" t="t"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66" name="bk object 466"/>
          <p:cNvSpPr/>
          <p:nvPr/>
        </p:nvSpPr>
        <p:spPr>
          <a:xfrm>
            <a:off x="5371229" y="457383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7" name="bk object 467"/>
          <p:cNvSpPr/>
          <p:nvPr/>
        </p:nvSpPr>
        <p:spPr>
          <a:xfrm>
            <a:off x="5394716" y="465363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8" name="bk object 468"/>
          <p:cNvSpPr/>
          <p:nvPr/>
        </p:nvSpPr>
        <p:spPr>
          <a:xfrm>
            <a:off x="0" y="12"/>
            <a:ext cx="9144000" cy="514313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69" name="bk object 469"/>
          <p:cNvSpPr/>
          <p:nvPr/>
        </p:nvSpPr>
        <p:spPr>
          <a:xfrm>
            <a:off x="899116" y="1065730"/>
            <a:ext cx="3757611" cy="223345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0" name="bk object 470"/>
          <p:cNvSpPr/>
          <p:nvPr/>
        </p:nvSpPr>
        <p:spPr>
          <a:xfrm>
            <a:off x="1177185" y="1204191"/>
            <a:ext cx="3377011" cy="185238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1" name="bk object 471"/>
          <p:cNvSpPr/>
          <p:nvPr/>
        </p:nvSpPr>
        <p:spPr>
          <a:xfrm>
            <a:off x="4757702" y="1061930"/>
            <a:ext cx="3319452" cy="280967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2" name="bk object 472"/>
          <p:cNvSpPr/>
          <p:nvPr/>
        </p:nvSpPr>
        <p:spPr>
          <a:xfrm>
            <a:off x="5039636" y="1204192"/>
            <a:ext cx="2933565" cy="24230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3" name="bk object 473"/>
          <p:cNvSpPr/>
          <p:nvPr/>
        </p:nvSpPr>
        <p:spPr>
          <a:xfrm>
            <a:off x="670528" y="2132457"/>
            <a:ext cx="2433635" cy="253823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4" name="bk object 474"/>
          <p:cNvSpPr/>
          <p:nvPr/>
        </p:nvSpPr>
        <p:spPr>
          <a:xfrm>
            <a:off x="949805" y="2274935"/>
            <a:ext cx="2049751" cy="2154615"/>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5" name="bk object 475"/>
          <p:cNvSpPr/>
          <p:nvPr/>
        </p:nvSpPr>
        <p:spPr>
          <a:xfrm>
            <a:off x="5453027" y="2242955"/>
            <a:ext cx="2857491" cy="255252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6" name="bk object 476"/>
          <p:cNvSpPr/>
          <p:nvPr/>
        </p:nvSpPr>
        <p:spPr>
          <a:xfrm>
            <a:off x="5735813" y="2386552"/>
            <a:ext cx="2472491" cy="2166750"/>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7" name="bk object 477"/>
          <p:cNvSpPr/>
          <p:nvPr/>
        </p:nvSpPr>
        <p:spPr>
          <a:xfrm>
            <a:off x="2508843" y="2837261"/>
            <a:ext cx="3133720" cy="2262027"/>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78" name="bk object 478"/>
          <p:cNvSpPr/>
          <p:nvPr/>
        </p:nvSpPr>
        <p:spPr>
          <a:xfrm>
            <a:off x="2788184" y="2979367"/>
            <a:ext cx="2751063" cy="187732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2" name="Holder 2"/>
          <p:cNvSpPr>
            <a:spLocks noGrp="1"/>
          </p:cNvSpPr>
          <p:nvPr>
            <p:ph type="title"/>
          </p:nvPr>
        </p:nvSpPr>
        <p:spPr>
          <a:xfrm>
            <a:off x="1714248" y="566784"/>
            <a:ext cx="1774213" cy="415498"/>
          </a:xfrm>
        </p:spPr>
        <p:txBody>
          <a:bodyPr lIns="0" tIns="0" rIns="0" bIns="0"/>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En blanc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 y="12"/>
            <a:ext cx="9143999" cy="51431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17" name="bk object 17"/>
          <p:cNvSpPr/>
          <p:nvPr/>
        </p:nvSpPr>
        <p:spPr>
          <a:xfrm>
            <a:off x="0" y="458517"/>
            <a:ext cx="9144000" cy="468462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18" name="bk object 18"/>
          <p:cNvSpPr/>
          <p:nvPr/>
        </p:nvSpPr>
        <p:spPr>
          <a:xfrm>
            <a:off x="2" y="13"/>
            <a:ext cx="4284915" cy="4284613"/>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800" dirty="0"/>
          </a:p>
        </p:txBody>
      </p:sp>
      <p:sp>
        <p:nvSpPr>
          <p:cNvPr id="19" name="bk object 19"/>
          <p:cNvSpPr/>
          <p:nvPr/>
        </p:nvSpPr>
        <p:spPr>
          <a:xfrm>
            <a:off x="2" y="0"/>
            <a:ext cx="4640451" cy="4640124"/>
          </a:xfrm>
          <a:custGeom>
            <a:avLst/>
            <a:gdLst/>
            <a:ahLst/>
            <a:cxnLst/>
            <a:rect l="l" t="t" r="r" b="b"/>
            <a:pathLst>
              <a:path w="10202545" h="10202545">
                <a:moveTo>
                  <a:pt x="10202262" y="0"/>
                </a:moveTo>
                <a:lnTo>
                  <a:pt x="10160557" y="0"/>
                </a:lnTo>
                <a:lnTo>
                  <a:pt x="0" y="10160575"/>
                </a:lnTo>
                <a:lnTo>
                  <a:pt x="0" y="10202271"/>
                </a:lnTo>
                <a:lnTo>
                  <a:pt x="10202262" y="0"/>
                </a:lnTo>
                <a:close/>
              </a:path>
            </a:pathLst>
          </a:custGeom>
          <a:solidFill>
            <a:srgbClr val="FFFFFF">
              <a:alpha val="13000"/>
            </a:srgbClr>
          </a:solidFill>
        </p:spPr>
        <p:txBody>
          <a:bodyPr wrap="square" lIns="0" tIns="0" rIns="0" bIns="0" rtlCol="0"/>
          <a:lstStyle/>
          <a:p>
            <a:endParaRPr sz="800" dirty="0"/>
          </a:p>
        </p:txBody>
      </p:sp>
      <p:sp>
        <p:nvSpPr>
          <p:cNvPr id="20" name="bk object 20"/>
          <p:cNvSpPr/>
          <p:nvPr/>
        </p:nvSpPr>
        <p:spPr>
          <a:xfrm>
            <a:off x="2" y="13"/>
            <a:ext cx="4995987" cy="4995635"/>
          </a:xfrm>
          <a:custGeom>
            <a:avLst/>
            <a:gdLst/>
            <a:ahLst/>
            <a:cxnLst/>
            <a:rect l="l" t="t" r="r" b="b"/>
            <a:pathLst>
              <a:path w="10984230" h="10984230">
                <a:moveTo>
                  <a:pt x="10983826" y="0"/>
                </a:moveTo>
                <a:lnTo>
                  <a:pt x="10942131" y="0"/>
                </a:lnTo>
                <a:lnTo>
                  <a:pt x="0" y="10942121"/>
                </a:lnTo>
                <a:lnTo>
                  <a:pt x="0" y="10983816"/>
                </a:lnTo>
                <a:lnTo>
                  <a:pt x="10983826" y="0"/>
                </a:lnTo>
                <a:close/>
              </a:path>
            </a:pathLst>
          </a:custGeom>
          <a:solidFill>
            <a:srgbClr val="FFFFFF">
              <a:alpha val="13000"/>
            </a:srgbClr>
          </a:solidFill>
        </p:spPr>
        <p:txBody>
          <a:bodyPr wrap="square" lIns="0" tIns="0" rIns="0" bIns="0" rtlCol="0"/>
          <a:lstStyle/>
          <a:p>
            <a:endParaRPr sz="800" dirty="0"/>
          </a:p>
        </p:txBody>
      </p:sp>
      <p:sp>
        <p:nvSpPr>
          <p:cNvPr id="21" name="bk object 21"/>
          <p:cNvSpPr/>
          <p:nvPr/>
        </p:nvSpPr>
        <p:spPr>
          <a:xfrm>
            <a:off x="188812" y="13"/>
            <a:ext cx="5162635" cy="5143211"/>
          </a:xfrm>
          <a:custGeom>
            <a:avLst/>
            <a:gdLst/>
            <a:ahLst/>
            <a:cxnLst/>
            <a:rect l="l" t="t" r="r" b="b"/>
            <a:pathLst>
              <a:path w="11350625" h="11308715">
                <a:moveTo>
                  <a:pt x="11350261" y="0"/>
                </a:moveTo>
                <a:lnTo>
                  <a:pt x="11308566" y="0"/>
                </a:lnTo>
                <a:lnTo>
                  <a:pt x="0" y="11308556"/>
                </a:lnTo>
                <a:lnTo>
                  <a:pt x="41695"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2" name="bk object 22"/>
          <p:cNvSpPr/>
          <p:nvPr/>
        </p:nvSpPr>
        <p:spPr>
          <a:xfrm>
            <a:off x="544285" y="13"/>
            <a:ext cx="5162635" cy="5143211"/>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800" dirty="0"/>
          </a:p>
        </p:txBody>
      </p:sp>
      <p:sp>
        <p:nvSpPr>
          <p:cNvPr id="23" name="bk object 23"/>
          <p:cNvSpPr/>
          <p:nvPr/>
        </p:nvSpPr>
        <p:spPr>
          <a:xfrm>
            <a:off x="899756" y="13"/>
            <a:ext cx="5162635" cy="5143211"/>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800" dirty="0"/>
          </a:p>
        </p:txBody>
      </p:sp>
      <p:sp>
        <p:nvSpPr>
          <p:cNvPr id="24" name="bk object 24"/>
          <p:cNvSpPr/>
          <p:nvPr/>
        </p:nvSpPr>
        <p:spPr>
          <a:xfrm>
            <a:off x="1255237"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5" name="bk object 25"/>
          <p:cNvSpPr/>
          <p:nvPr/>
        </p:nvSpPr>
        <p:spPr>
          <a:xfrm>
            <a:off x="1610708" y="13"/>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6" name="bk object 26"/>
          <p:cNvSpPr/>
          <p:nvPr/>
        </p:nvSpPr>
        <p:spPr>
          <a:xfrm>
            <a:off x="1966177" y="13"/>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7" name="bk object 27"/>
          <p:cNvSpPr/>
          <p:nvPr/>
        </p:nvSpPr>
        <p:spPr>
          <a:xfrm>
            <a:off x="2321649" y="13"/>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8" name="bk object 28"/>
          <p:cNvSpPr/>
          <p:nvPr/>
        </p:nvSpPr>
        <p:spPr>
          <a:xfrm>
            <a:off x="2" y="743403"/>
            <a:ext cx="4081587" cy="4090252"/>
          </a:xfrm>
          <a:custGeom>
            <a:avLst/>
            <a:gdLst/>
            <a:ahLst/>
            <a:cxnLst/>
            <a:rect l="l" t="t" r="r" b="b"/>
            <a:pathLst>
              <a:path w="8973820" h="8993505">
                <a:moveTo>
                  <a:pt x="0" y="0"/>
                </a:moveTo>
                <a:lnTo>
                  <a:pt x="0" y="39488"/>
                </a:lnTo>
                <a:lnTo>
                  <a:pt x="8954027" y="8993508"/>
                </a:lnTo>
                <a:lnTo>
                  <a:pt x="8973775" y="8973759"/>
                </a:lnTo>
                <a:lnTo>
                  <a:pt x="0" y="0"/>
                </a:lnTo>
                <a:close/>
              </a:path>
            </a:pathLst>
          </a:custGeom>
          <a:solidFill>
            <a:srgbClr val="9E9E9E">
              <a:alpha val="13000"/>
            </a:srgbClr>
          </a:solidFill>
        </p:spPr>
        <p:txBody>
          <a:bodyPr wrap="square" lIns="0" tIns="0" rIns="0" bIns="0" rtlCol="0"/>
          <a:lstStyle/>
          <a:p>
            <a:endParaRPr sz="800" dirty="0"/>
          </a:p>
        </p:txBody>
      </p:sp>
      <p:sp>
        <p:nvSpPr>
          <p:cNvPr id="29" name="bk object 29"/>
          <p:cNvSpPr/>
          <p:nvPr/>
        </p:nvSpPr>
        <p:spPr>
          <a:xfrm>
            <a:off x="2" y="966666"/>
            <a:ext cx="4149459" cy="415812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800" dirty="0"/>
          </a:p>
        </p:txBody>
      </p:sp>
      <p:sp>
        <p:nvSpPr>
          <p:cNvPr id="30" name="bk object 30"/>
          <p:cNvSpPr/>
          <p:nvPr/>
        </p:nvSpPr>
        <p:spPr>
          <a:xfrm>
            <a:off x="11" y="1189932"/>
            <a:ext cx="3953639" cy="3953362"/>
          </a:xfrm>
          <a:custGeom>
            <a:avLst/>
            <a:gdLst/>
            <a:ahLst/>
            <a:cxnLst/>
            <a:rect l="l" t="t" r="r" b="b"/>
            <a:pathLst>
              <a:path w="8692515" h="8692515">
                <a:moveTo>
                  <a:pt x="0" y="0"/>
                </a:moveTo>
                <a:lnTo>
                  <a:pt x="0" y="39485"/>
                </a:lnTo>
                <a:lnTo>
                  <a:pt x="8652688" y="8692174"/>
                </a:lnTo>
                <a:lnTo>
                  <a:pt x="8692174" y="8692174"/>
                </a:lnTo>
                <a:lnTo>
                  <a:pt x="0" y="0"/>
                </a:lnTo>
                <a:close/>
              </a:path>
            </a:pathLst>
          </a:custGeom>
          <a:solidFill>
            <a:srgbClr val="9E9E9E">
              <a:alpha val="13000"/>
            </a:srgbClr>
          </a:solidFill>
        </p:spPr>
        <p:txBody>
          <a:bodyPr wrap="square" lIns="0" tIns="0" rIns="0" bIns="0" rtlCol="0"/>
          <a:lstStyle/>
          <a:p>
            <a:endParaRPr sz="800" dirty="0"/>
          </a:p>
        </p:txBody>
      </p:sp>
      <p:sp>
        <p:nvSpPr>
          <p:cNvPr id="31" name="bk object 31"/>
          <p:cNvSpPr/>
          <p:nvPr/>
        </p:nvSpPr>
        <p:spPr>
          <a:xfrm>
            <a:off x="2" y="1413216"/>
            <a:ext cx="3730383" cy="3730120"/>
          </a:xfrm>
          <a:custGeom>
            <a:avLst/>
            <a:gdLst/>
            <a:ahLst/>
            <a:cxnLst/>
            <a:rect l="l" t="t" r="r" b="b"/>
            <a:pathLst>
              <a:path w="8201659" h="8201659">
                <a:moveTo>
                  <a:pt x="0" y="0"/>
                </a:moveTo>
                <a:lnTo>
                  <a:pt x="0" y="39485"/>
                </a:lnTo>
                <a:lnTo>
                  <a:pt x="8161756" y="8201227"/>
                </a:lnTo>
                <a:lnTo>
                  <a:pt x="8201241" y="8201227"/>
                </a:lnTo>
                <a:lnTo>
                  <a:pt x="0" y="0"/>
                </a:lnTo>
                <a:close/>
              </a:path>
            </a:pathLst>
          </a:custGeom>
          <a:solidFill>
            <a:srgbClr val="9E9E9E">
              <a:alpha val="13000"/>
            </a:srgbClr>
          </a:solidFill>
        </p:spPr>
        <p:txBody>
          <a:bodyPr wrap="square" lIns="0" tIns="0" rIns="0" bIns="0" rtlCol="0"/>
          <a:lstStyle/>
          <a:p>
            <a:endParaRPr sz="800" dirty="0"/>
          </a:p>
        </p:txBody>
      </p:sp>
      <p:sp>
        <p:nvSpPr>
          <p:cNvPr id="32" name="bk object 32"/>
          <p:cNvSpPr/>
          <p:nvPr/>
        </p:nvSpPr>
        <p:spPr>
          <a:xfrm>
            <a:off x="8" y="1636487"/>
            <a:ext cx="3507125" cy="3506879"/>
          </a:xfrm>
          <a:custGeom>
            <a:avLst/>
            <a:gdLst/>
            <a:ahLst/>
            <a:cxnLst/>
            <a:rect l="l" t="t" r="r" b="b"/>
            <a:pathLst>
              <a:path w="7710805" h="7710805">
                <a:moveTo>
                  <a:pt x="0" y="0"/>
                </a:moveTo>
                <a:lnTo>
                  <a:pt x="0" y="39487"/>
                </a:lnTo>
                <a:lnTo>
                  <a:pt x="7670843" y="7710324"/>
                </a:lnTo>
                <a:lnTo>
                  <a:pt x="7710337" y="7710324"/>
                </a:lnTo>
                <a:lnTo>
                  <a:pt x="0" y="0"/>
                </a:lnTo>
                <a:close/>
              </a:path>
            </a:pathLst>
          </a:custGeom>
          <a:solidFill>
            <a:srgbClr val="9E9E9E">
              <a:alpha val="13000"/>
            </a:srgbClr>
          </a:solidFill>
        </p:spPr>
        <p:txBody>
          <a:bodyPr wrap="square" lIns="0" tIns="0" rIns="0" bIns="0" rtlCol="0"/>
          <a:lstStyle/>
          <a:p>
            <a:endParaRPr sz="800" dirty="0"/>
          </a:p>
        </p:txBody>
      </p:sp>
      <p:sp>
        <p:nvSpPr>
          <p:cNvPr id="33" name="bk object 33"/>
          <p:cNvSpPr/>
          <p:nvPr/>
        </p:nvSpPr>
        <p:spPr>
          <a:xfrm>
            <a:off x="5" y="1859757"/>
            <a:ext cx="3283869" cy="3283638"/>
          </a:xfrm>
          <a:custGeom>
            <a:avLst/>
            <a:gdLst/>
            <a:ahLst/>
            <a:cxnLst/>
            <a:rect l="l" t="t" r="r" b="b"/>
            <a:pathLst>
              <a:path w="7219950" h="7219950">
                <a:moveTo>
                  <a:pt x="0" y="0"/>
                </a:moveTo>
                <a:lnTo>
                  <a:pt x="0" y="39477"/>
                </a:lnTo>
                <a:lnTo>
                  <a:pt x="7179908" y="7219385"/>
                </a:lnTo>
                <a:lnTo>
                  <a:pt x="7219391" y="7219385"/>
                </a:lnTo>
                <a:lnTo>
                  <a:pt x="0" y="0"/>
                </a:lnTo>
                <a:close/>
              </a:path>
            </a:pathLst>
          </a:custGeom>
          <a:solidFill>
            <a:srgbClr val="9E9E9E">
              <a:alpha val="13000"/>
            </a:srgbClr>
          </a:solidFill>
        </p:spPr>
        <p:txBody>
          <a:bodyPr wrap="square" lIns="0" tIns="0" rIns="0" bIns="0" rtlCol="0"/>
          <a:lstStyle/>
          <a:p>
            <a:endParaRPr sz="800" dirty="0"/>
          </a:p>
        </p:txBody>
      </p:sp>
      <p:sp>
        <p:nvSpPr>
          <p:cNvPr id="34" name="bk object 34"/>
          <p:cNvSpPr/>
          <p:nvPr/>
        </p:nvSpPr>
        <p:spPr>
          <a:xfrm>
            <a:off x="2" y="2083031"/>
            <a:ext cx="3060612" cy="3060397"/>
          </a:xfrm>
          <a:custGeom>
            <a:avLst/>
            <a:gdLst/>
            <a:ahLst/>
            <a:cxnLst/>
            <a:rect l="l" t="t" r="r" b="b"/>
            <a:pathLst>
              <a:path w="6729095" h="6729095">
                <a:moveTo>
                  <a:pt x="0" y="0"/>
                </a:moveTo>
                <a:lnTo>
                  <a:pt x="0" y="39483"/>
                </a:lnTo>
                <a:lnTo>
                  <a:pt x="6689001" y="6728479"/>
                </a:lnTo>
                <a:lnTo>
                  <a:pt x="6728479" y="6728479"/>
                </a:lnTo>
                <a:lnTo>
                  <a:pt x="0" y="0"/>
                </a:lnTo>
                <a:close/>
              </a:path>
            </a:pathLst>
          </a:custGeom>
          <a:solidFill>
            <a:srgbClr val="9E9E9E">
              <a:alpha val="13000"/>
            </a:srgbClr>
          </a:solidFill>
        </p:spPr>
        <p:txBody>
          <a:bodyPr wrap="square" lIns="0" tIns="0" rIns="0" bIns="0" rtlCol="0"/>
          <a:lstStyle/>
          <a:p>
            <a:endParaRPr sz="800" dirty="0"/>
          </a:p>
        </p:txBody>
      </p:sp>
      <p:sp>
        <p:nvSpPr>
          <p:cNvPr id="35" name="bk object 35"/>
          <p:cNvSpPr/>
          <p:nvPr/>
        </p:nvSpPr>
        <p:spPr>
          <a:xfrm>
            <a:off x="1" y="2306305"/>
            <a:ext cx="2837067" cy="2836867"/>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800" dirty="0"/>
          </a:p>
        </p:txBody>
      </p:sp>
      <p:sp>
        <p:nvSpPr>
          <p:cNvPr id="36" name="bk object 36"/>
          <p:cNvSpPr/>
          <p:nvPr/>
        </p:nvSpPr>
        <p:spPr>
          <a:xfrm>
            <a:off x="12" y="2529562"/>
            <a:ext cx="2613809" cy="2613626"/>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800" dirty="0"/>
          </a:p>
        </p:txBody>
      </p:sp>
      <p:sp>
        <p:nvSpPr>
          <p:cNvPr id="37" name="bk object 37"/>
          <p:cNvSpPr/>
          <p:nvPr/>
        </p:nvSpPr>
        <p:spPr>
          <a:xfrm>
            <a:off x="1" y="2752838"/>
            <a:ext cx="2390552" cy="2390385"/>
          </a:xfrm>
          <a:custGeom>
            <a:avLst/>
            <a:gdLst/>
            <a:ahLst/>
            <a:cxnLst/>
            <a:rect l="l" t="t" r="r" b="b"/>
            <a:pathLst>
              <a:path w="5255895" h="5255895">
                <a:moveTo>
                  <a:pt x="0" y="0"/>
                </a:moveTo>
                <a:lnTo>
                  <a:pt x="0" y="39485"/>
                </a:lnTo>
                <a:lnTo>
                  <a:pt x="5216239" y="5255720"/>
                </a:lnTo>
                <a:lnTo>
                  <a:pt x="5255725" y="5255720"/>
                </a:lnTo>
                <a:lnTo>
                  <a:pt x="0" y="0"/>
                </a:lnTo>
                <a:close/>
              </a:path>
            </a:pathLst>
          </a:custGeom>
          <a:solidFill>
            <a:srgbClr val="9E9E9E">
              <a:alpha val="13000"/>
            </a:srgbClr>
          </a:solidFill>
        </p:spPr>
        <p:txBody>
          <a:bodyPr wrap="square" lIns="0" tIns="0" rIns="0" bIns="0" rtlCol="0"/>
          <a:lstStyle/>
          <a:p>
            <a:endParaRPr sz="800" dirty="0"/>
          </a:p>
        </p:txBody>
      </p:sp>
      <p:sp>
        <p:nvSpPr>
          <p:cNvPr id="38" name="bk object 38"/>
          <p:cNvSpPr/>
          <p:nvPr/>
        </p:nvSpPr>
        <p:spPr>
          <a:xfrm>
            <a:off x="0" y="12"/>
            <a:ext cx="9144000" cy="51431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39" name="bk object 39"/>
          <p:cNvSpPr/>
          <p:nvPr/>
        </p:nvSpPr>
        <p:spPr>
          <a:xfrm>
            <a:off x="639887" y="167560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 name="bk object 40"/>
          <p:cNvSpPr/>
          <p:nvPr/>
        </p:nvSpPr>
        <p:spPr>
          <a:xfrm>
            <a:off x="970181" y="1711218"/>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1" name="bk object 41"/>
          <p:cNvSpPr/>
          <p:nvPr/>
        </p:nvSpPr>
        <p:spPr>
          <a:xfrm>
            <a:off x="1311677" y="1738078"/>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 name="bk object 42"/>
          <p:cNvSpPr/>
          <p:nvPr/>
        </p:nvSpPr>
        <p:spPr>
          <a:xfrm>
            <a:off x="1663838" y="1756794"/>
            <a:ext cx="26283" cy="26281"/>
          </a:xfrm>
          <a:custGeom>
            <a:avLst/>
            <a:gdLst/>
            <a:ahLst/>
            <a:cxnLst/>
            <a:rect l="l" t="t"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3000"/>
            </a:srgbClr>
          </a:solidFill>
        </p:spPr>
        <p:txBody>
          <a:bodyPr wrap="square" lIns="0" tIns="0" rIns="0" bIns="0" rtlCol="0"/>
          <a:lstStyle/>
          <a:p>
            <a:endParaRPr sz="800" dirty="0"/>
          </a:p>
        </p:txBody>
      </p:sp>
      <p:sp>
        <p:nvSpPr>
          <p:cNvPr id="43" name="bk object 43"/>
          <p:cNvSpPr/>
          <p:nvPr/>
        </p:nvSpPr>
        <p:spPr>
          <a:xfrm>
            <a:off x="2026103" y="1768909"/>
            <a:ext cx="26283" cy="26281"/>
          </a:xfrm>
          <a:custGeom>
            <a:avLst/>
            <a:gdLst/>
            <a:ahLst/>
            <a:cxnLst/>
            <a:rect l="l" t="t"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800" dirty="0"/>
          </a:p>
        </p:txBody>
      </p:sp>
      <p:sp>
        <p:nvSpPr>
          <p:cNvPr id="44" name="bk object 44"/>
          <p:cNvSpPr/>
          <p:nvPr/>
        </p:nvSpPr>
        <p:spPr>
          <a:xfrm>
            <a:off x="2397962" y="1776674"/>
            <a:ext cx="26283" cy="26281"/>
          </a:xfrm>
          <a:custGeom>
            <a:avLst/>
            <a:gdLst/>
            <a:ahLst/>
            <a:cxnLst/>
            <a:rect l="l" t="t"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45" name="bk object 45"/>
          <p:cNvSpPr/>
          <p:nvPr/>
        </p:nvSpPr>
        <p:spPr>
          <a:xfrm>
            <a:off x="2778935" y="178251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6" name="bk object 46"/>
          <p:cNvSpPr/>
          <p:nvPr/>
        </p:nvSpPr>
        <p:spPr>
          <a:xfrm>
            <a:off x="3168182" y="1787838"/>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7" name="bk object 47"/>
          <p:cNvSpPr/>
          <p:nvPr/>
        </p:nvSpPr>
        <p:spPr>
          <a:xfrm>
            <a:off x="3564233" y="1792106"/>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8" name="bk object 48"/>
          <p:cNvSpPr/>
          <p:nvPr/>
        </p:nvSpPr>
        <p:spPr>
          <a:xfrm>
            <a:off x="3964739" y="1792338"/>
            <a:ext cx="26283" cy="2628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9" name="bk object 49"/>
          <p:cNvSpPr/>
          <p:nvPr/>
        </p:nvSpPr>
        <p:spPr>
          <a:xfrm>
            <a:off x="4365914" y="1782304"/>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50" name="bk object 50"/>
          <p:cNvSpPr/>
          <p:nvPr/>
        </p:nvSpPr>
        <p:spPr>
          <a:xfrm>
            <a:off x="4762316" y="1752988"/>
            <a:ext cx="26283" cy="26281"/>
          </a:xfrm>
          <a:custGeom>
            <a:avLst/>
            <a:gdLst/>
            <a:ahLst/>
            <a:cxnLst/>
            <a:rect l="l" t="t"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1" name="bk object 51"/>
          <p:cNvSpPr/>
          <p:nvPr/>
        </p:nvSpPr>
        <p:spPr>
          <a:xfrm>
            <a:off x="5147597" y="1695409"/>
            <a:ext cx="26283" cy="26281"/>
          </a:xfrm>
          <a:custGeom>
            <a:avLst/>
            <a:gdLst/>
            <a:ahLst/>
            <a:cxnLst/>
            <a:rect l="l" t="t"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52" name="bk object 52"/>
          <p:cNvSpPr/>
          <p:nvPr/>
        </p:nvSpPr>
        <p:spPr>
          <a:xfrm>
            <a:off x="41717" y="168361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3" name="bk object 53"/>
          <p:cNvSpPr/>
          <p:nvPr/>
        </p:nvSpPr>
        <p:spPr>
          <a:xfrm>
            <a:off x="342155" y="1751433"/>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4" name="bk object 54"/>
          <p:cNvSpPr/>
          <p:nvPr/>
        </p:nvSpPr>
        <p:spPr>
          <a:xfrm>
            <a:off x="654674" y="181417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5" name="bk object 55"/>
          <p:cNvSpPr/>
          <p:nvPr/>
        </p:nvSpPr>
        <p:spPr>
          <a:xfrm>
            <a:off x="979670" y="18709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6" name="bk object 56"/>
          <p:cNvSpPr/>
          <p:nvPr/>
        </p:nvSpPr>
        <p:spPr>
          <a:xfrm>
            <a:off x="1317848" y="1922192"/>
            <a:ext cx="26283" cy="2628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7" name="bk object 57"/>
          <p:cNvSpPr/>
          <p:nvPr/>
        </p:nvSpPr>
        <p:spPr>
          <a:xfrm>
            <a:off x="1669898" y="1969172"/>
            <a:ext cx="26283" cy="26281"/>
          </a:xfrm>
          <a:custGeom>
            <a:avLst/>
            <a:gdLst/>
            <a:ahLst/>
            <a:cxnLst/>
            <a:rect l="l" t="t"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58" name="bk object 58"/>
          <p:cNvSpPr/>
          <p:nvPr/>
        </p:nvSpPr>
        <p:spPr>
          <a:xfrm>
            <a:off x="2035415" y="201287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9" name="bk object 59"/>
          <p:cNvSpPr/>
          <p:nvPr/>
        </p:nvSpPr>
        <p:spPr>
          <a:xfrm>
            <a:off x="2413850" y="2054716"/>
            <a:ext cx="26283" cy="2628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60" name="bk object 60"/>
          <p:cNvSpPr/>
          <p:nvPr/>
        </p:nvSpPr>
        <p:spPr>
          <a:xfrm>
            <a:off x="2804528" y="2096025"/>
            <a:ext cx="26283" cy="2628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61" name="bk object 61"/>
          <p:cNvSpPr/>
          <p:nvPr/>
        </p:nvSpPr>
        <p:spPr>
          <a:xfrm>
            <a:off x="3206315" y="2137061"/>
            <a:ext cx="26283" cy="2628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2" name="bk object 62"/>
          <p:cNvSpPr/>
          <p:nvPr/>
        </p:nvSpPr>
        <p:spPr>
          <a:xfrm>
            <a:off x="3617141" y="2175748"/>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3" name="bk object 63"/>
          <p:cNvSpPr/>
          <p:nvPr/>
        </p:nvSpPr>
        <p:spPr>
          <a:xfrm>
            <a:off x="4033814" y="220717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4" name="bk object 64"/>
          <p:cNvSpPr/>
          <p:nvPr/>
        </p:nvSpPr>
        <p:spPr>
          <a:xfrm>
            <a:off x="4451729" y="2223619"/>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65" name="bk object 65"/>
          <p:cNvSpPr/>
          <p:nvPr/>
        </p:nvSpPr>
        <p:spPr>
          <a:xfrm>
            <a:off x="4864394" y="2215176"/>
            <a:ext cx="26283" cy="26281"/>
          </a:xfrm>
          <a:custGeom>
            <a:avLst/>
            <a:gdLst/>
            <a:ahLst/>
            <a:cxnLst/>
            <a:rect l="l" t="t"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3000"/>
            </a:srgbClr>
          </a:solidFill>
        </p:spPr>
        <p:txBody>
          <a:bodyPr wrap="square" lIns="0" tIns="0" rIns="0" bIns="0" rtlCol="0"/>
          <a:lstStyle/>
          <a:p>
            <a:endParaRPr sz="800" dirty="0"/>
          </a:p>
        </p:txBody>
      </p:sp>
      <p:sp>
        <p:nvSpPr>
          <p:cNvPr id="66" name="bk object 66"/>
          <p:cNvSpPr/>
          <p:nvPr/>
        </p:nvSpPr>
        <p:spPr>
          <a:xfrm>
            <a:off x="5264750" y="2174073"/>
            <a:ext cx="26283" cy="26281"/>
          </a:xfrm>
          <a:custGeom>
            <a:avLst/>
            <a:gdLst/>
            <a:ahLst/>
            <a:cxnLst/>
            <a:rect l="l" t="t"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3000"/>
            </a:srgbClr>
          </a:solidFill>
        </p:spPr>
        <p:txBody>
          <a:bodyPr wrap="square" lIns="0" tIns="0" rIns="0" bIns="0" rtlCol="0"/>
          <a:lstStyle/>
          <a:p>
            <a:endParaRPr sz="800" dirty="0"/>
          </a:p>
        </p:txBody>
      </p:sp>
      <p:sp>
        <p:nvSpPr>
          <p:cNvPr id="67" name="bk object 67"/>
          <p:cNvSpPr/>
          <p:nvPr/>
        </p:nvSpPr>
        <p:spPr>
          <a:xfrm>
            <a:off x="5646401" y="2095602"/>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68" name="bk object 68"/>
          <p:cNvSpPr/>
          <p:nvPr/>
        </p:nvSpPr>
        <p:spPr>
          <a:xfrm>
            <a:off x="6003917" y="1977182"/>
            <a:ext cx="26283" cy="26281"/>
          </a:xfrm>
          <a:custGeom>
            <a:avLst/>
            <a:gdLst/>
            <a:ahLst/>
            <a:cxnLst/>
            <a:rect l="l" t="t"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69" name="bk object 69"/>
          <p:cNvSpPr/>
          <p:nvPr/>
        </p:nvSpPr>
        <p:spPr>
          <a:xfrm>
            <a:off x="6333590" y="1818172"/>
            <a:ext cx="26283" cy="2628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70" name="bk object 70"/>
          <p:cNvSpPr/>
          <p:nvPr/>
        </p:nvSpPr>
        <p:spPr>
          <a:xfrm>
            <a:off x="82787" y="1787435"/>
            <a:ext cx="26283" cy="26281"/>
          </a:xfrm>
          <a:custGeom>
            <a:avLst/>
            <a:gdLst/>
            <a:ahLst/>
            <a:cxnLst/>
            <a:rect l="l" t="t"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71" name="bk object 71"/>
          <p:cNvSpPr/>
          <p:nvPr/>
        </p:nvSpPr>
        <p:spPr>
          <a:xfrm>
            <a:off x="373550" y="1867245"/>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2" name="bk object 72"/>
          <p:cNvSpPr/>
          <p:nvPr/>
        </p:nvSpPr>
        <p:spPr>
          <a:xfrm>
            <a:off x="678005" y="1945541"/>
            <a:ext cx="26283" cy="26281"/>
          </a:xfrm>
          <a:custGeom>
            <a:avLst/>
            <a:gdLst/>
            <a:ahLst/>
            <a:cxnLst/>
            <a:rect l="l" t="t"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73" name="bk object 73"/>
          <p:cNvSpPr/>
          <p:nvPr/>
        </p:nvSpPr>
        <p:spPr>
          <a:xfrm>
            <a:off x="996497" y="202134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74" name="bk object 74"/>
          <p:cNvSpPr/>
          <p:nvPr/>
        </p:nvSpPr>
        <p:spPr>
          <a:xfrm>
            <a:off x="1329707" y="2094530"/>
            <a:ext cx="26283" cy="26281"/>
          </a:xfrm>
          <a:custGeom>
            <a:avLst/>
            <a:gdLst/>
            <a:ahLst/>
            <a:cxnLst/>
            <a:rect l="l" t="t"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75" name="bk object 75"/>
          <p:cNvSpPr/>
          <p:nvPr/>
        </p:nvSpPr>
        <p:spPr>
          <a:xfrm>
            <a:off x="1678679" y="216612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6" name="bk object 76"/>
          <p:cNvSpPr/>
          <p:nvPr/>
        </p:nvSpPr>
        <p:spPr>
          <a:xfrm>
            <a:off x="2044298" y="2237740"/>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77" name="bk object 77"/>
          <p:cNvSpPr/>
          <p:nvPr/>
        </p:nvSpPr>
        <p:spPr>
          <a:xfrm>
            <a:off x="2425973" y="230975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8" name="bk object 78"/>
          <p:cNvSpPr/>
          <p:nvPr/>
        </p:nvSpPr>
        <p:spPr>
          <a:xfrm>
            <a:off x="2822726" y="2382072"/>
            <a:ext cx="26283" cy="2628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79" name="bk object 79"/>
          <p:cNvSpPr/>
          <p:nvPr/>
        </p:nvSpPr>
        <p:spPr>
          <a:xfrm>
            <a:off x="3233102" y="2453603"/>
            <a:ext cx="26283" cy="26281"/>
          </a:xfrm>
          <a:custGeom>
            <a:avLst/>
            <a:gdLst/>
            <a:ahLst/>
            <a:cxnLst/>
            <a:rect l="l" t="t"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80" name="bk object 80"/>
          <p:cNvSpPr/>
          <p:nvPr/>
        </p:nvSpPr>
        <p:spPr>
          <a:xfrm>
            <a:off x="3654569" y="252092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81" name="bk object 81"/>
          <p:cNvSpPr/>
          <p:nvPr/>
        </p:nvSpPr>
        <p:spPr>
          <a:xfrm>
            <a:off x="4083155" y="2577709"/>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82" name="bk object 82"/>
          <p:cNvSpPr/>
          <p:nvPr/>
        </p:nvSpPr>
        <p:spPr>
          <a:xfrm>
            <a:off x="4513526" y="2615258"/>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83" name="bk object 83"/>
          <p:cNvSpPr/>
          <p:nvPr/>
        </p:nvSpPr>
        <p:spPr>
          <a:xfrm>
            <a:off x="4939043" y="2625120"/>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4" name="bk object 84"/>
          <p:cNvSpPr/>
          <p:nvPr/>
        </p:nvSpPr>
        <p:spPr>
          <a:xfrm>
            <a:off x="5352407" y="2600624"/>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85" name="bk object 85"/>
          <p:cNvSpPr/>
          <p:nvPr/>
        </p:nvSpPr>
        <p:spPr>
          <a:xfrm>
            <a:off x="5747066" y="2537854"/>
            <a:ext cx="26283" cy="26281"/>
          </a:xfrm>
          <a:custGeom>
            <a:avLst/>
            <a:gdLst/>
            <a:ahLst/>
            <a:cxnLst/>
            <a:rect l="l" t="t"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6" name="bk object 86"/>
          <p:cNvSpPr/>
          <p:nvPr/>
        </p:nvSpPr>
        <p:spPr>
          <a:xfrm>
            <a:off x="6117797" y="2435134"/>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87" name="bk object 87"/>
          <p:cNvSpPr/>
          <p:nvPr/>
        </p:nvSpPr>
        <p:spPr>
          <a:xfrm>
            <a:off x="6460646" y="2291972"/>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88" name="bk object 88"/>
          <p:cNvSpPr/>
          <p:nvPr/>
        </p:nvSpPr>
        <p:spPr>
          <a:xfrm>
            <a:off x="6773318" y="210886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9" name="bk object 89"/>
          <p:cNvSpPr/>
          <p:nvPr/>
        </p:nvSpPr>
        <p:spPr>
          <a:xfrm>
            <a:off x="7055210" y="1887077"/>
            <a:ext cx="26283" cy="2628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90" name="bk object 90"/>
          <p:cNvSpPr/>
          <p:nvPr/>
        </p:nvSpPr>
        <p:spPr>
          <a:xfrm>
            <a:off x="133664" y="1888079"/>
            <a:ext cx="26283" cy="2628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91" name="bk object 91"/>
          <p:cNvSpPr/>
          <p:nvPr/>
        </p:nvSpPr>
        <p:spPr>
          <a:xfrm>
            <a:off x="413123" y="1976864"/>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2" name="bk object 92"/>
          <p:cNvSpPr/>
          <p:nvPr/>
        </p:nvSpPr>
        <p:spPr>
          <a:xfrm>
            <a:off x="707774" y="2067294"/>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93" name="bk object 93"/>
          <p:cNvSpPr/>
          <p:nvPr/>
        </p:nvSpPr>
        <p:spPr>
          <a:xfrm>
            <a:off x="1017917" y="215841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4" name="bk object 94"/>
          <p:cNvSpPr/>
          <p:nvPr/>
        </p:nvSpPr>
        <p:spPr>
          <a:xfrm>
            <a:off x="1344152" y="2249754"/>
            <a:ext cx="26283" cy="26281"/>
          </a:xfrm>
          <a:custGeom>
            <a:avLst/>
            <a:gdLst/>
            <a:ahLst/>
            <a:cxnLst/>
            <a:rect l="l" t="t"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800" dirty="0"/>
          </a:p>
        </p:txBody>
      </p:sp>
      <p:sp>
        <p:nvSpPr>
          <p:cNvPr id="95" name="bk object 95"/>
          <p:cNvSpPr/>
          <p:nvPr/>
        </p:nvSpPr>
        <p:spPr>
          <a:xfrm>
            <a:off x="1687349" y="2341511"/>
            <a:ext cx="26283" cy="26281"/>
          </a:xfrm>
          <a:custGeom>
            <a:avLst/>
            <a:gdLst/>
            <a:ahLst/>
            <a:cxnLst/>
            <a:rect l="l" t="t"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3000"/>
            </a:srgbClr>
          </a:solidFill>
        </p:spPr>
        <p:txBody>
          <a:bodyPr wrap="square" lIns="0" tIns="0" rIns="0" bIns="0" rtlCol="0"/>
          <a:lstStyle/>
          <a:p>
            <a:endParaRPr sz="800" dirty="0"/>
          </a:p>
        </p:txBody>
      </p:sp>
      <p:sp>
        <p:nvSpPr>
          <p:cNvPr id="96" name="bk object 96"/>
          <p:cNvSpPr/>
          <p:nvPr/>
        </p:nvSpPr>
        <p:spPr>
          <a:xfrm>
            <a:off x="2048651" y="243465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7" name="bk object 97"/>
          <p:cNvSpPr/>
          <p:nvPr/>
        </p:nvSpPr>
        <p:spPr>
          <a:xfrm>
            <a:off x="2428748" y="2529984"/>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8" name="bk object 98"/>
          <p:cNvSpPr/>
          <p:nvPr/>
        </p:nvSpPr>
        <p:spPr>
          <a:xfrm>
            <a:off x="2826410" y="2626145"/>
            <a:ext cx="26283" cy="26281"/>
          </a:xfrm>
          <a:custGeom>
            <a:avLst/>
            <a:gdLst/>
            <a:ahLst/>
            <a:cxnLst/>
            <a:rect l="l" t="t"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3000"/>
            </a:srgbClr>
          </a:solidFill>
        </p:spPr>
        <p:txBody>
          <a:bodyPr wrap="square" lIns="0" tIns="0" rIns="0" bIns="0" rtlCol="0"/>
          <a:lstStyle/>
          <a:p>
            <a:endParaRPr sz="800" dirty="0"/>
          </a:p>
        </p:txBody>
      </p:sp>
      <p:sp>
        <p:nvSpPr>
          <p:cNvPr id="99" name="bk object 99"/>
          <p:cNvSpPr/>
          <p:nvPr/>
        </p:nvSpPr>
        <p:spPr>
          <a:xfrm>
            <a:off x="3239597" y="272044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0" name="bk object 100"/>
          <p:cNvSpPr/>
          <p:nvPr/>
        </p:nvSpPr>
        <p:spPr>
          <a:xfrm>
            <a:off x="3665537" y="2808713"/>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101" name="bk object 101"/>
          <p:cNvSpPr/>
          <p:nvPr/>
        </p:nvSpPr>
        <p:spPr>
          <a:xfrm>
            <a:off x="4099880" y="2884256"/>
            <a:ext cx="26283" cy="26281"/>
          </a:xfrm>
          <a:custGeom>
            <a:avLst/>
            <a:gdLst/>
            <a:ahLst/>
            <a:cxnLst/>
            <a:rect l="l" t="t"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02" name="bk object 102"/>
          <p:cNvSpPr/>
          <p:nvPr/>
        </p:nvSpPr>
        <p:spPr>
          <a:xfrm>
            <a:off x="4536821" y="2938576"/>
            <a:ext cx="26283" cy="2628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103" name="bk object 103"/>
          <p:cNvSpPr/>
          <p:nvPr/>
        </p:nvSpPr>
        <p:spPr>
          <a:xfrm>
            <a:off x="4969922" y="296457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4" name="bk object 104"/>
          <p:cNvSpPr/>
          <p:nvPr/>
        </p:nvSpPr>
        <p:spPr>
          <a:xfrm>
            <a:off x="5392295" y="29567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5" name="bk object 105"/>
          <p:cNvSpPr/>
          <p:nvPr/>
        </p:nvSpPr>
        <p:spPr>
          <a:xfrm>
            <a:off x="5797457" y="2911631"/>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6" name="bk object 106"/>
          <p:cNvSpPr/>
          <p:nvPr/>
        </p:nvSpPr>
        <p:spPr>
          <a:xfrm>
            <a:off x="6180482" y="2827760"/>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07" name="bk object 107"/>
          <p:cNvSpPr/>
          <p:nvPr/>
        </p:nvSpPr>
        <p:spPr>
          <a:xfrm>
            <a:off x="6537653" y="2704915"/>
            <a:ext cx="26283" cy="2628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8" name="bk object 108"/>
          <p:cNvSpPr/>
          <p:nvPr/>
        </p:nvSpPr>
        <p:spPr>
          <a:xfrm>
            <a:off x="6866339" y="2543186"/>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09" name="bk object 109"/>
          <p:cNvSpPr/>
          <p:nvPr/>
        </p:nvSpPr>
        <p:spPr>
          <a:xfrm>
            <a:off x="7165049" y="234299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0" name="bk object 110"/>
          <p:cNvSpPr/>
          <p:nvPr/>
        </p:nvSpPr>
        <p:spPr>
          <a:xfrm>
            <a:off x="7433357" y="2105062"/>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111" name="bk object 111"/>
          <p:cNvSpPr/>
          <p:nvPr/>
        </p:nvSpPr>
        <p:spPr>
          <a:xfrm>
            <a:off x="7671863" y="1830481"/>
            <a:ext cx="26283" cy="26281"/>
          </a:xfrm>
          <a:custGeom>
            <a:avLst/>
            <a:gdLst/>
            <a:ahLst/>
            <a:cxnLst/>
            <a:rect l="l" t="t"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112" name="bk object 112"/>
          <p:cNvSpPr/>
          <p:nvPr/>
        </p:nvSpPr>
        <p:spPr>
          <a:xfrm>
            <a:off x="194165" y="198583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3" name="bk object 113"/>
          <p:cNvSpPr/>
          <p:nvPr/>
        </p:nvSpPr>
        <p:spPr>
          <a:xfrm>
            <a:off x="460304" y="2080064"/>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114" name="bk object 114"/>
          <p:cNvSpPr/>
          <p:nvPr/>
        </p:nvSpPr>
        <p:spPr>
          <a:xfrm>
            <a:off x="743053" y="2178653"/>
            <a:ext cx="26283" cy="2628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3000"/>
            </a:srgbClr>
          </a:solidFill>
        </p:spPr>
        <p:txBody>
          <a:bodyPr wrap="square" lIns="0" tIns="0" rIns="0" bIns="0" rtlCol="0"/>
          <a:lstStyle/>
          <a:p>
            <a:endParaRPr sz="800" dirty="0"/>
          </a:p>
        </p:txBody>
      </p:sp>
      <p:sp>
        <p:nvSpPr>
          <p:cNvPr id="115" name="bk object 115"/>
          <p:cNvSpPr/>
          <p:nvPr/>
        </p:nvSpPr>
        <p:spPr>
          <a:xfrm>
            <a:off x="1042565" y="2280572"/>
            <a:ext cx="26283" cy="2628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116" name="bk object 116"/>
          <p:cNvSpPr/>
          <p:nvPr/>
        </p:nvSpPr>
        <p:spPr>
          <a:xfrm>
            <a:off x="1359311" y="2385080"/>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17" name="bk object 117"/>
          <p:cNvSpPr/>
          <p:nvPr/>
        </p:nvSpPr>
        <p:spPr>
          <a:xfrm>
            <a:off x="1693985" y="2491749"/>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18" name="bk object 118"/>
          <p:cNvSpPr/>
          <p:nvPr/>
        </p:nvSpPr>
        <p:spPr>
          <a:xfrm>
            <a:off x="2047430" y="2600462"/>
            <a:ext cx="26283" cy="2628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9" name="bk object 119"/>
          <p:cNvSpPr/>
          <p:nvPr/>
        </p:nvSpPr>
        <p:spPr>
          <a:xfrm>
            <a:off x="2420501" y="2711285"/>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20" name="bk object 120"/>
          <p:cNvSpPr/>
          <p:nvPr/>
        </p:nvSpPr>
        <p:spPr>
          <a:xfrm>
            <a:off x="2813249" y="282330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1" name="bk object 121"/>
          <p:cNvSpPr/>
          <p:nvPr/>
        </p:nvSpPr>
        <p:spPr>
          <a:xfrm>
            <a:off x="3223325" y="293295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2" name="bk object 122"/>
          <p:cNvSpPr/>
          <p:nvPr/>
        </p:nvSpPr>
        <p:spPr>
          <a:xfrm>
            <a:off x="3647345" y="3035254"/>
            <a:ext cx="26283" cy="2628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23" name="bk object 123"/>
          <p:cNvSpPr/>
          <p:nvPr/>
        </p:nvSpPr>
        <p:spPr>
          <a:xfrm>
            <a:off x="4081097" y="31240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24" name="bk object 124"/>
          <p:cNvSpPr/>
          <p:nvPr/>
        </p:nvSpPr>
        <p:spPr>
          <a:xfrm>
            <a:off x="4518884" y="3191931"/>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25" name="bk object 125"/>
          <p:cNvSpPr/>
          <p:nvPr/>
        </p:nvSpPr>
        <p:spPr>
          <a:xfrm>
            <a:off x="4954202" y="3232328"/>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126" name="bk object 126"/>
          <p:cNvSpPr/>
          <p:nvPr/>
        </p:nvSpPr>
        <p:spPr>
          <a:xfrm>
            <a:off x="5380874" y="3240687"/>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127" name="bk object 127"/>
          <p:cNvSpPr/>
          <p:nvPr/>
        </p:nvSpPr>
        <p:spPr>
          <a:xfrm>
            <a:off x="5792975" y="3213912"/>
            <a:ext cx="26283" cy="2628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128" name="bk object 128"/>
          <p:cNvSpPr/>
          <p:nvPr/>
        </p:nvSpPr>
        <p:spPr>
          <a:xfrm>
            <a:off x="6185573" y="3150386"/>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129" name="bk object 129"/>
          <p:cNvSpPr/>
          <p:nvPr/>
        </p:nvSpPr>
        <p:spPr>
          <a:xfrm>
            <a:off x="6555374" y="30499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0" name="bk object 130"/>
          <p:cNvSpPr/>
          <p:nvPr/>
        </p:nvSpPr>
        <p:spPr>
          <a:xfrm>
            <a:off x="6899918" y="291258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1" name="bk object 131"/>
          <p:cNvSpPr/>
          <p:nvPr/>
        </p:nvSpPr>
        <p:spPr>
          <a:xfrm>
            <a:off x="7217354" y="273823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2" name="bk object 132"/>
          <p:cNvSpPr/>
          <p:nvPr/>
        </p:nvSpPr>
        <p:spPr>
          <a:xfrm>
            <a:off x="7506413" y="2526681"/>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3" name="bk object 133"/>
          <p:cNvSpPr/>
          <p:nvPr/>
        </p:nvSpPr>
        <p:spPr>
          <a:xfrm>
            <a:off x="7766339" y="227782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4" name="bk object 134"/>
          <p:cNvSpPr/>
          <p:nvPr/>
        </p:nvSpPr>
        <p:spPr>
          <a:xfrm>
            <a:off x="7997117" y="1992061"/>
            <a:ext cx="26283" cy="26281"/>
          </a:xfrm>
          <a:custGeom>
            <a:avLst/>
            <a:gdLst/>
            <a:ahLst/>
            <a:cxnLst/>
            <a:rect l="l" t="t"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135" name="bk object 135"/>
          <p:cNvSpPr/>
          <p:nvPr/>
        </p:nvSpPr>
        <p:spPr>
          <a:xfrm>
            <a:off x="8202854" y="1672993"/>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36" name="bk object 136"/>
          <p:cNvSpPr/>
          <p:nvPr/>
        </p:nvSpPr>
        <p:spPr>
          <a:xfrm>
            <a:off x="32753" y="1993381"/>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7" name="bk object 137"/>
          <p:cNvSpPr/>
          <p:nvPr/>
        </p:nvSpPr>
        <p:spPr>
          <a:xfrm>
            <a:off x="265139" y="2081885"/>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38" name="bk object 138"/>
          <p:cNvSpPr/>
          <p:nvPr/>
        </p:nvSpPr>
        <p:spPr>
          <a:xfrm>
            <a:off x="515810" y="2177987"/>
            <a:ext cx="26283" cy="26281"/>
          </a:xfrm>
          <a:custGeom>
            <a:avLst/>
            <a:gdLst/>
            <a:ahLst/>
            <a:cxnLst/>
            <a:rect l="l" t="t"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3000"/>
            </a:srgbClr>
          </a:solidFill>
        </p:spPr>
        <p:txBody>
          <a:bodyPr wrap="square" lIns="0" tIns="0" rIns="0" bIns="0" rtlCol="0"/>
          <a:lstStyle/>
          <a:p>
            <a:endParaRPr sz="800" dirty="0"/>
          </a:p>
        </p:txBody>
      </p:sp>
      <p:sp>
        <p:nvSpPr>
          <p:cNvPr id="139" name="bk object 139"/>
          <p:cNvSpPr/>
          <p:nvPr/>
        </p:nvSpPr>
        <p:spPr>
          <a:xfrm>
            <a:off x="784388" y="228059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0" name="bk object 140"/>
          <p:cNvSpPr/>
          <p:nvPr/>
        </p:nvSpPr>
        <p:spPr>
          <a:xfrm>
            <a:off x="1070855" y="238866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1" name="bk object 141"/>
          <p:cNvSpPr/>
          <p:nvPr/>
        </p:nvSpPr>
        <p:spPr>
          <a:xfrm>
            <a:off x="1375490" y="2501182"/>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42" name="bk object 142"/>
          <p:cNvSpPr/>
          <p:nvPr/>
        </p:nvSpPr>
        <p:spPr>
          <a:xfrm>
            <a:off x="1698794" y="2617248"/>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3" name="bk object 143"/>
          <p:cNvSpPr/>
          <p:nvPr/>
        </p:nvSpPr>
        <p:spPr>
          <a:xfrm>
            <a:off x="2041334" y="273597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4" name="bk object 144"/>
          <p:cNvSpPr/>
          <p:nvPr/>
        </p:nvSpPr>
        <p:spPr>
          <a:xfrm>
            <a:off x="2403626" y="2856356"/>
            <a:ext cx="26283" cy="26281"/>
          </a:xfrm>
          <a:custGeom>
            <a:avLst/>
            <a:gdLst/>
            <a:ahLst/>
            <a:cxnLst/>
            <a:rect l="l" t="t"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145" name="bk object 145"/>
          <p:cNvSpPr/>
          <p:nvPr/>
        </p:nvSpPr>
        <p:spPr>
          <a:xfrm>
            <a:off x="2785898" y="29771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6" name="bk object 146"/>
          <p:cNvSpPr/>
          <p:nvPr/>
        </p:nvSpPr>
        <p:spPr>
          <a:xfrm>
            <a:off x="3187217" y="30956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7" name="bk object 147"/>
          <p:cNvSpPr/>
          <p:nvPr/>
        </p:nvSpPr>
        <p:spPr>
          <a:xfrm>
            <a:off x="3604007" y="3206859"/>
            <a:ext cx="26283" cy="26281"/>
          </a:xfrm>
          <a:custGeom>
            <a:avLst/>
            <a:gdLst/>
            <a:ahLst/>
            <a:cxnLst/>
            <a:rect l="l" t="t"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148" name="bk object 148"/>
          <p:cNvSpPr/>
          <p:nvPr/>
        </p:nvSpPr>
        <p:spPr>
          <a:xfrm>
            <a:off x="4031687" y="330481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9" name="bk object 149"/>
          <p:cNvSpPr/>
          <p:nvPr/>
        </p:nvSpPr>
        <p:spPr>
          <a:xfrm>
            <a:off x="4465157" y="3383377"/>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150" name="bk object 150"/>
          <p:cNvSpPr/>
          <p:nvPr/>
        </p:nvSpPr>
        <p:spPr>
          <a:xfrm>
            <a:off x="4898303" y="343668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1" name="bk object 151"/>
          <p:cNvSpPr/>
          <p:nvPr/>
        </p:nvSpPr>
        <p:spPr>
          <a:xfrm>
            <a:off x="5325005" y="3460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2" name="bk object 152"/>
          <p:cNvSpPr/>
          <p:nvPr/>
        </p:nvSpPr>
        <p:spPr>
          <a:xfrm>
            <a:off x="5740106" y="345105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3" name="bk object 153"/>
          <p:cNvSpPr/>
          <p:nvPr/>
        </p:nvSpPr>
        <p:spPr>
          <a:xfrm>
            <a:off x="6139064" y="340787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4" name="bk object 154"/>
          <p:cNvSpPr/>
          <p:nvPr/>
        </p:nvSpPr>
        <p:spPr>
          <a:xfrm>
            <a:off x="6518425" y="3329938"/>
            <a:ext cx="26283" cy="26281"/>
          </a:xfrm>
          <a:custGeom>
            <a:avLst/>
            <a:gdLst/>
            <a:ahLst/>
            <a:cxnLst/>
            <a:rect l="l" t="t"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3000"/>
            </a:srgbClr>
          </a:solidFill>
        </p:spPr>
        <p:txBody>
          <a:bodyPr wrap="square" lIns="0" tIns="0" rIns="0" bIns="0" rtlCol="0"/>
          <a:lstStyle/>
          <a:p>
            <a:endParaRPr sz="800" dirty="0"/>
          </a:p>
        </p:txBody>
      </p:sp>
      <p:sp>
        <p:nvSpPr>
          <p:cNvPr id="155" name="bk object 155"/>
          <p:cNvSpPr/>
          <p:nvPr/>
        </p:nvSpPr>
        <p:spPr>
          <a:xfrm>
            <a:off x="6876098" y="3217348"/>
            <a:ext cx="26283" cy="2628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56" name="bk object 156"/>
          <p:cNvSpPr/>
          <p:nvPr/>
        </p:nvSpPr>
        <p:spPr>
          <a:xfrm>
            <a:off x="7210454" y="3069965"/>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57" name="bk object 157"/>
          <p:cNvSpPr/>
          <p:nvPr/>
        </p:nvSpPr>
        <p:spPr>
          <a:xfrm>
            <a:off x="7519997" y="2887136"/>
            <a:ext cx="26283" cy="26281"/>
          </a:xfrm>
          <a:custGeom>
            <a:avLst/>
            <a:gdLst/>
            <a:ahLst/>
            <a:cxnLst/>
            <a:rect l="l" t="t"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158" name="bk object 158"/>
          <p:cNvSpPr/>
          <p:nvPr/>
        </p:nvSpPr>
        <p:spPr>
          <a:xfrm>
            <a:off x="7803317" y="266787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9" name="bk object 159"/>
          <p:cNvSpPr/>
          <p:nvPr/>
        </p:nvSpPr>
        <p:spPr>
          <a:xfrm>
            <a:off x="8059097" y="2411242"/>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0" name="bk object 160"/>
          <p:cNvSpPr/>
          <p:nvPr/>
        </p:nvSpPr>
        <p:spPr>
          <a:xfrm>
            <a:off x="8286662" y="2117046"/>
            <a:ext cx="26283" cy="26281"/>
          </a:xfrm>
          <a:custGeom>
            <a:avLst/>
            <a:gdLst/>
            <a:ahLst/>
            <a:cxnLst/>
            <a:rect l="l" t="t"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161" name="bk object 161"/>
          <p:cNvSpPr/>
          <p:nvPr/>
        </p:nvSpPr>
        <p:spPr>
          <a:xfrm>
            <a:off x="8489543" y="1788565"/>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62" name="bk object 162"/>
          <p:cNvSpPr/>
          <p:nvPr/>
        </p:nvSpPr>
        <p:spPr>
          <a:xfrm>
            <a:off x="134975" y="2093081"/>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63" name="bk object 163"/>
          <p:cNvSpPr/>
          <p:nvPr/>
        </p:nvSpPr>
        <p:spPr>
          <a:xfrm>
            <a:off x="348422" y="2178336"/>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64" name="bk object 164"/>
          <p:cNvSpPr/>
          <p:nvPr/>
        </p:nvSpPr>
        <p:spPr>
          <a:xfrm>
            <a:off x="581513" y="2272872"/>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65" name="bk object 165"/>
          <p:cNvSpPr/>
          <p:nvPr/>
        </p:nvSpPr>
        <p:spPr>
          <a:xfrm>
            <a:off x="833714" y="2375617"/>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6" name="bk object 166"/>
          <p:cNvSpPr/>
          <p:nvPr/>
        </p:nvSpPr>
        <p:spPr>
          <a:xfrm>
            <a:off x="1104809" y="2485476"/>
            <a:ext cx="26283" cy="26281"/>
          </a:xfrm>
          <a:custGeom>
            <a:avLst/>
            <a:gdLst/>
            <a:ahLst/>
            <a:cxnLst/>
            <a:rect l="l" t="t"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800" dirty="0"/>
          </a:p>
        </p:txBody>
      </p:sp>
      <p:sp>
        <p:nvSpPr>
          <p:cNvPr id="167" name="bk object 167"/>
          <p:cNvSpPr/>
          <p:nvPr/>
        </p:nvSpPr>
        <p:spPr>
          <a:xfrm>
            <a:off x="1394885" y="2601257"/>
            <a:ext cx="26283" cy="26281"/>
          </a:xfrm>
          <a:custGeom>
            <a:avLst/>
            <a:gdLst/>
            <a:ahLst/>
            <a:cxnLst/>
            <a:rect l="l" t="t"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168" name="bk object 168"/>
          <p:cNvSpPr/>
          <p:nvPr/>
        </p:nvSpPr>
        <p:spPr>
          <a:xfrm>
            <a:off x="1704203" y="2721701"/>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9" name="bk object 169"/>
          <p:cNvSpPr/>
          <p:nvPr/>
        </p:nvSpPr>
        <p:spPr>
          <a:xfrm>
            <a:off x="2033102" y="2845412"/>
            <a:ext cx="26283" cy="2628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170" name="bk object 170"/>
          <p:cNvSpPr/>
          <p:nvPr/>
        </p:nvSpPr>
        <p:spPr>
          <a:xfrm>
            <a:off x="2381816" y="2970735"/>
            <a:ext cx="26283" cy="26281"/>
          </a:xfrm>
          <a:custGeom>
            <a:avLst/>
            <a:gdLst/>
            <a:ahLst/>
            <a:cxnLst/>
            <a:rect l="l" t="t"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71" name="bk object 171"/>
          <p:cNvSpPr/>
          <p:nvPr/>
        </p:nvSpPr>
        <p:spPr>
          <a:xfrm>
            <a:off x="2750285" y="3095690"/>
            <a:ext cx="26283" cy="2628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2" name="bk object 172"/>
          <p:cNvSpPr/>
          <p:nvPr/>
        </p:nvSpPr>
        <p:spPr>
          <a:xfrm>
            <a:off x="3137921" y="321789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3" name="bk object 173"/>
          <p:cNvSpPr/>
          <p:nvPr/>
        </p:nvSpPr>
        <p:spPr>
          <a:xfrm>
            <a:off x="3542744" y="33338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4" name="bk object 174"/>
          <p:cNvSpPr/>
          <p:nvPr/>
        </p:nvSpPr>
        <p:spPr>
          <a:xfrm>
            <a:off x="3960218" y="3437975"/>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175" name="bk object 175"/>
          <p:cNvSpPr/>
          <p:nvPr/>
        </p:nvSpPr>
        <p:spPr>
          <a:xfrm>
            <a:off x="4385117" y="3524682"/>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176" name="bk object 176"/>
          <p:cNvSpPr/>
          <p:nvPr/>
        </p:nvSpPr>
        <p:spPr>
          <a:xfrm>
            <a:off x="4812155" y="3588877"/>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800" dirty="0"/>
          </a:p>
        </p:txBody>
      </p:sp>
      <p:sp>
        <p:nvSpPr>
          <p:cNvPr id="177" name="bk object 177"/>
          <p:cNvSpPr/>
          <p:nvPr/>
        </p:nvSpPr>
        <p:spPr>
          <a:xfrm>
            <a:off x="5235599" y="3626161"/>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178" name="bk object 178"/>
          <p:cNvSpPr/>
          <p:nvPr/>
        </p:nvSpPr>
        <p:spPr>
          <a:xfrm>
            <a:off x="5650229" y="363343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9" name="bk object 179"/>
          <p:cNvSpPr/>
          <p:nvPr/>
        </p:nvSpPr>
        <p:spPr>
          <a:xfrm>
            <a:off x="6052097" y="3609227"/>
            <a:ext cx="26283" cy="2628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3000"/>
            </a:srgbClr>
          </a:solidFill>
        </p:spPr>
        <p:txBody>
          <a:bodyPr wrap="square" lIns="0" tIns="0" rIns="0" bIns="0" rtlCol="0"/>
          <a:lstStyle/>
          <a:p>
            <a:endParaRPr sz="800" dirty="0"/>
          </a:p>
        </p:txBody>
      </p:sp>
      <p:sp>
        <p:nvSpPr>
          <p:cNvPr id="180" name="bk object 180"/>
          <p:cNvSpPr/>
          <p:nvPr/>
        </p:nvSpPr>
        <p:spPr>
          <a:xfrm>
            <a:off x="6437921" y="3552796"/>
            <a:ext cx="26283" cy="2628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181" name="bk object 181"/>
          <p:cNvSpPr/>
          <p:nvPr/>
        </p:nvSpPr>
        <p:spPr>
          <a:xfrm>
            <a:off x="6805343" y="346381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82" name="bk object 182"/>
          <p:cNvSpPr/>
          <p:nvPr/>
        </p:nvSpPr>
        <p:spPr>
          <a:xfrm>
            <a:off x="7153049" y="3342274"/>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83" name="bk object 183"/>
          <p:cNvSpPr/>
          <p:nvPr/>
        </p:nvSpPr>
        <p:spPr>
          <a:xfrm>
            <a:off x="7479881" y="3187646"/>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184" name="bk object 184"/>
          <p:cNvSpPr/>
          <p:nvPr/>
        </p:nvSpPr>
        <p:spPr>
          <a:xfrm>
            <a:off x="7784426" y="2998669"/>
            <a:ext cx="26283" cy="2628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185" name="bk object 185"/>
          <p:cNvSpPr/>
          <p:nvPr/>
        </p:nvSpPr>
        <p:spPr>
          <a:xfrm>
            <a:off x="8064953" y="2773558"/>
            <a:ext cx="26283" cy="2628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186" name="bk object 186"/>
          <p:cNvSpPr/>
          <p:nvPr/>
        </p:nvSpPr>
        <p:spPr>
          <a:xfrm>
            <a:off x="8319509" y="2510548"/>
            <a:ext cx="26283" cy="26281"/>
          </a:xfrm>
          <a:custGeom>
            <a:avLst/>
            <a:gdLst/>
            <a:ahLst/>
            <a:cxnLst/>
            <a:rect l="l" t="t"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3000"/>
            </a:srgbClr>
          </a:solidFill>
        </p:spPr>
        <p:txBody>
          <a:bodyPr wrap="square" lIns="0" tIns="0" rIns="0" bIns="0" rtlCol="0"/>
          <a:lstStyle/>
          <a:p>
            <a:endParaRPr sz="800" dirty="0"/>
          </a:p>
        </p:txBody>
      </p:sp>
      <p:sp>
        <p:nvSpPr>
          <p:cNvPr id="187" name="bk object 187"/>
          <p:cNvSpPr/>
          <p:nvPr/>
        </p:nvSpPr>
        <p:spPr>
          <a:xfrm>
            <a:off x="8546918" y="2209070"/>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188" name="bk object 188"/>
          <p:cNvSpPr/>
          <p:nvPr/>
        </p:nvSpPr>
        <p:spPr>
          <a:xfrm>
            <a:off x="8750162" y="18721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9" name="bk object 189"/>
          <p:cNvSpPr/>
          <p:nvPr/>
        </p:nvSpPr>
        <p:spPr>
          <a:xfrm>
            <a:off x="83285" y="2131428"/>
            <a:ext cx="26283" cy="2628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3000"/>
            </a:srgbClr>
          </a:solidFill>
        </p:spPr>
        <p:txBody>
          <a:bodyPr wrap="square" lIns="0" tIns="0" rIns="0" bIns="0" rtlCol="0"/>
          <a:lstStyle/>
          <a:p>
            <a:endParaRPr sz="800" dirty="0"/>
          </a:p>
        </p:txBody>
      </p:sp>
      <p:sp>
        <p:nvSpPr>
          <p:cNvPr id="190" name="bk object 190"/>
          <p:cNvSpPr/>
          <p:nvPr/>
        </p:nvSpPr>
        <p:spPr>
          <a:xfrm>
            <a:off x="253985" y="2198826"/>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91" name="bk object 191"/>
          <p:cNvSpPr/>
          <p:nvPr/>
        </p:nvSpPr>
        <p:spPr>
          <a:xfrm>
            <a:off x="446609" y="227793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2" name="bk object 192"/>
          <p:cNvSpPr/>
          <p:nvPr/>
        </p:nvSpPr>
        <p:spPr>
          <a:xfrm>
            <a:off x="660158" y="2367744"/>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3" name="bk object 193"/>
          <p:cNvSpPr/>
          <p:nvPr/>
        </p:nvSpPr>
        <p:spPr>
          <a:xfrm>
            <a:off x="893945" y="246714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4" name="bk object 194"/>
          <p:cNvSpPr/>
          <p:nvPr/>
        </p:nvSpPr>
        <p:spPr>
          <a:xfrm>
            <a:off x="1147580" y="2574980"/>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5" name="bk object 195"/>
          <p:cNvSpPr/>
          <p:nvPr/>
        </p:nvSpPr>
        <p:spPr>
          <a:xfrm>
            <a:off x="1420922" y="268993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6" name="bk object 196"/>
          <p:cNvSpPr/>
          <p:nvPr/>
        </p:nvSpPr>
        <p:spPr>
          <a:xfrm>
            <a:off x="1714025" y="2810516"/>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197" name="bk object 197"/>
          <p:cNvSpPr/>
          <p:nvPr/>
        </p:nvSpPr>
        <p:spPr>
          <a:xfrm>
            <a:off x="2026994" y="2934998"/>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98" name="bk object 198"/>
          <p:cNvSpPr/>
          <p:nvPr/>
        </p:nvSpPr>
        <p:spPr>
          <a:xfrm>
            <a:off x="2359853" y="3061373"/>
            <a:ext cx="26283" cy="26281"/>
          </a:xfrm>
          <a:custGeom>
            <a:avLst/>
            <a:gdLst/>
            <a:ahLst/>
            <a:cxnLst/>
            <a:rect l="l" t="t"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99" name="bk object 199"/>
          <p:cNvSpPr/>
          <p:nvPr/>
        </p:nvSpPr>
        <p:spPr>
          <a:xfrm>
            <a:off x="2712329" y="3187327"/>
            <a:ext cx="26283" cy="2628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200" name="bk object 200"/>
          <p:cNvSpPr/>
          <p:nvPr/>
        </p:nvSpPr>
        <p:spPr>
          <a:xfrm>
            <a:off x="3083656" y="3310253"/>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01" name="bk object 201"/>
          <p:cNvSpPr/>
          <p:nvPr/>
        </p:nvSpPr>
        <p:spPr>
          <a:xfrm>
            <a:off x="3472445" y="3427279"/>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02" name="bk object 202"/>
          <p:cNvSpPr/>
          <p:nvPr/>
        </p:nvSpPr>
        <p:spPr>
          <a:xfrm>
            <a:off x="3875918" y="353474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3" name="bk object 203"/>
          <p:cNvSpPr/>
          <p:nvPr/>
        </p:nvSpPr>
        <p:spPr>
          <a:xfrm>
            <a:off x="4289087" y="362744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04" name="bk object 204"/>
          <p:cNvSpPr/>
          <p:nvPr/>
        </p:nvSpPr>
        <p:spPr>
          <a:xfrm>
            <a:off x="4706645" y="3700369"/>
            <a:ext cx="26283" cy="26281"/>
          </a:xfrm>
          <a:custGeom>
            <a:avLst/>
            <a:gdLst/>
            <a:ahLst/>
            <a:cxnLst/>
            <a:rect l="l" t="t"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3000"/>
            </a:srgbClr>
          </a:solidFill>
        </p:spPr>
        <p:txBody>
          <a:bodyPr wrap="square" lIns="0" tIns="0" rIns="0" bIns="0" rtlCol="0"/>
          <a:lstStyle/>
          <a:p>
            <a:endParaRPr sz="800" dirty="0"/>
          </a:p>
        </p:txBody>
      </p:sp>
      <p:sp>
        <p:nvSpPr>
          <p:cNvPr id="205" name="bk object 205"/>
          <p:cNvSpPr/>
          <p:nvPr/>
        </p:nvSpPr>
        <p:spPr>
          <a:xfrm>
            <a:off x="5123657" y="3749498"/>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06" name="bk object 206"/>
          <p:cNvSpPr/>
          <p:nvPr/>
        </p:nvSpPr>
        <p:spPr>
          <a:xfrm>
            <a:off x="5535146" y="377159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7" name="bk object 207"/>
          <p:cNvSpPr/>
          <p:nvPr/>
        </p:nvSpPr>
        <p:spPr>
          <a:xfrm>
            <a:off x="5936897" y="376459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8" name="bk object 208"/>
          <p:cNvSpPr/>
          <p:nvPr/>
        </p:nvSpPr>
        <p:spPr>
          <a:xfrm>
            <a:off x="6325988" y="372768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09" name="bk object 209"/>
          <p:cNvSpPr/>
          <p:nvPr/>
        </p:nvSpPr>
        <p:spPr>
          <a:xfrm>
            <a:off x="6700118" y="3660523"/>
            <a:ext cx="26283" cy="2628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210" name="bk object 210"/>
          <p:cNvSpPr/>
          <p:nvPr/>
        </p:nvSpPr>
        <p:spPr>
          <a:xfrm>
            <a:off x="7057658" y="356279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1" name="bk object 211"/>
          <p:cNvSpPr/>
          <p:nvPr/>
        </p:nvSpPr>
        <p:spPr>
          <a:xfrm>
            <a:off x="7397714" y="3434167"/>
            <a:ext cx="26283" cy="26281"/>
          </a:xfrm>
          <a:custGeom>
            <a:avLst/>
            <a:gdLst/>
            <a:ahLst/>
            <a:cxnLst/>
            <a:rect l="l" t="t"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3000"/>
            </a:srgbClr>
          </a:solidFill>
        </p:spPr>
        <p:txBody>
          <a:bodyPr wrap="square" lIns="0" tIns="0" rIns="0" bIns="0" rtlCol="0"/>
          <a:lstStyle/>
          <a:p>
            <a:endParaRPr sz="800" dirty="0"/>
          </a:p>
        </p:txBody>
      </p:sp>
      <p:sp>
        <p:nvSpPr>
          <p:cNvPr id="212" name="bk object 212"/>
          <p:cNvSpPr/>
          <p:nvPr/>
        </p:nvSpPr>
        <p:spPr>
          <a:xfrm>
            <a:off x="7719338" y="327369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3" name="bk object 213"/>
          <p:cNvSpPr/>
          <p:nvPr/>
        </p:nvSpPr>
        <p:spPr>
          <a:xfrm>
            <a:off x="8021078" y="3079529"/>
            <a:ext cx="26283" cy="2628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3000"/>
            </a:srgbClr>
          </a:solidFill>
        </p:spPr>
        <p:txBody>
          <a:bodyPr wrap="square" lIns="0" tIns="0" rIns="0" bIns="0" rtlCol="0"/>
          <a:lstStyle/>
          <a:p>
            <a:endParaRPr sz="800" dirty="0"/>
          </a:p>
        </p:txBody>
      </p:sp>
      <p:sp>
        <p:nvSpPr>
          <p:cNvPr id="214" name="bk object 214"/>
          <p:cNvSpPr/>
          <p:nvPr/>
        </p:nvSpPr>
        <p:spPr>
          <a:xfrm>
            <a:off x="8300846" y="2849141"/>
            <a:ext cx="26283" cy="2628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15" name="bk object 215"/>
          <p:cNvSpPr/>
          <p:nvPr/>
        </p:nvSpPr>
        <p:spPr>
          <a:xfrm>
            <a:off x="8555954" y="2579839"/>
            <a:ext cx="26283" cy="26281"/>
          </a:xfrm>
          <a:custGeom>
            <a:avLst/>
            <a:gdLst/>
            <a:ahLst/>
            <a:cxnLst/>
            <a:rect l="l" t="t"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216" name="bk object 216"/>
          <p:cNvSpPr/>
          <p:nvPr/>
        </p:nvSpPr>
        <p:spPr>
          <a:xfrm>
            <a:off x="8785049" y="2271006"/>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17" name="bk object 217"/>
          <p:cNvSpPr/>
          <p:nvPr/>
        </p:nvSpPr>
        <p:spPr>
          <a:xfrm>
            <a:off x="8990645" y="1925405"/>
            <a:ext cx="26283" cy="26281"/>
          </a:xfrm>
          <a:custGeom>
            <a:avLst/>
            <a:gdLst/>
            <a:ahLst/>
            <a:cxnLst/>
            <a:rect l="l" t="t"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3000"/>
            </a:srgbClr>
          </a:solidFill>
        </p:spPr>
        <p:txBody>
          <a:bodyPr wrap="square" lIns="0" tIns="0" rIns="0" bIns="0" rtlCol="0"/>
          <a:lstStyle/>
          <a:p>
            <a:endParaRPr sz="800" dirty="0"/>
          </a:p>
        </p:txBody>
      </p:sp>
      <p:sp>
        <p:nvSpPr>
          <p:cNvPr id="218" name="bk object 218"/>
          <p:cNvSpPr/>
          <p:nvPr/>
        </p:nvSpPr>
        <p:spPr>
          <a:xfrm>
            <a:off x="392681" y="2313589"/>
            <a:ext cx="26283" cy="26281"/>
          </a:xfrm>
          <a:custGeom>
            <a:avLst/>
            <a:gdLst/>
            <a:ahLst/>
            <a:cxnLst/>
            <a:rect l="l" t="t"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3000"/>
            </a:srgbClr>
          </a:solidFill>
        </p:spPr>
        <p:txBody>
          <a:bodyPr wrap="square" lIns="0" tIns="0" rIns="0" bIns="0" rtlCol="0"/>
          <a:lstStyle/>
          <a:p>
            <a:endParaRPr sz="800" dirty="0"/>
          </a:p>
        </p:txBody>
      </p:sp>
      <p:sp>
        <p:nvSpPr>
          <p:cNvPr id="219" name="bk object 219"/>
          <p:cNvSpPr/>
          <p:nvPr/>
        </p:nvSpPr>
        <p:spPr>
          <a:xfrm>
            <a:off x="562751" y="2383847"/>
            <a:ext cx="26283" cy="26281"/>
          </a:xfrm>
          <a:custGeom>
            <a:avLst/>
            <a:gdLst/>
            <a:ahLst/>
            <a:cxnLst/>
            <a:rect l="l" t="t"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3000"/>
            </a:srgbClr>
          </a:solidFill>
        </p:spPr>
        <p:txBody>
          <a:bodyPr wrap="square" lIns="0" tIns="0" rIns="0" bIns="0" rtlCol="0"/>
          <a:lstStyle/>
          <a:p>
            <a:endParaRPr sz="800" dirty="0"/>
          </a:p>
        </p:txBody>
      </p:sp>
      <p:sp>
        <p:nvSpPr>
          <p:cNvPr id="220" name="bk object 220"/>
          <p:cNvSpPr/>
          <p:nvPr/>
        </p:nvSpPr>
        <p:spPr>
          <a:xfrm>
            <a:off x="754970" y="246603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1" name="bk object 221"/>
          <p:cNvSpPr/>
          <p:nvPr/>
        </p:nvSpPr>
        <p:spPr>
          <a:xfrm>
            <a:off x="968534" y="2559034"/>
            <a:ext cx="26283" cy="26281"/>
          </a:xfrm>
          <a:custGeom>
            <a:avLst/>
            <a:gdLst/>
            <a:ahLst/>
            <a:cxnLst/>
            <a:rect l="l" t="t"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22" name="bk object 222"/>
          <p:cNvSpPr/>
          <p:nvPr/>
        </p:nvSpPr>
        <p:spPr>
          <a:xfrm>
            <a:off x="1202870" y="266157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3" name="bk object 223"/>
          <p:cNvSpPr/>
          <p:nvPr/>
        </p:nvSpPr>
        <p:spPr>
          <a:xfrm>
            <a:off x="1457639" y="277228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4" name="bk object 224"/>
          <p:cNvSpPr/>
          <p:nvPr/>
        </p:nvSpPr>
        <p:spPr>
          <a:xfrm>
            <a:off x="1732682" y="2889486"/>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25" name="bk object 225"/>
          <p:cNvSpPr/>
          <p:nvPr/>
        </p:nvSpPr>
        <p:spPr>
          <a:xfrm>
            <a:off x="2027894" y="3011312"/>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6" name="bk object 226"/>
          <p:cNvSpPr/>
          <p:nvPr/>
        </p:nvSpPr>
        <p:spPr>
          <a:xfrm>
            <a:off x="2343098" y="3135588"/>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7" name="bk object 227"/>
          <p:cNvSpPr/>
          <p:nvPr/>
        </p:nvSpPr>
        <p:spPr>
          <a:xfrm>
            <a:off x="2677868" y="325982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8" name="bk object 228"/>
          <p:cNvSpPr/>
          <p:nvPr/>
        </p:nvSpPr>
        <p:spPr>
          <a:xfrm>
            <a:off x="3031355" y="338138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9" name="bk object 229"/>
          <p:cNvSpPr/>
          <p:nvPr/>
        </p:nvSpPr>
        <p:spPr>
          <a:xfrm>
            <a:off x="3402155" y="349752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0" name="bk object 230"/>
          <p:cNvSpPr/>
          <p:nvPr/>
        </p:nvSpPr>
        <p:spPr>
          <a:xfrm>
            <a:off x="3788264" y="360547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1" name="bk object 231"/>
          <p:cNvSpPr/>
          <p:nvPr/>
        </p:nvSpPr>
        <p:spPr>
          <a:xfrm>
            <a:off x="4186562" y="370163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2" name="bk object 232"/>
          <p:cNvSpPr/>
          <p:nvPr/>
        </p:nvSpPr>
        <p:spPr>
          <a:xfrm>
            <a:off x="4592039" y="3781223"/>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33" name="bk object 233"/>
          <p:cNvSpPr/>
          <p:nvPr/>
        </p:nvSpPr>
        <p:spPr>
          <a:xfrm>
            <a:off x="4999712" y="38399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4" name="bk object 234"/>
          <p:cNvSpPr/>
          <p:nvPr/>
        </p:nvSpPr>
        <p:spPr>
          <a:xfrm>
            <a:off x="5405234" y="3874759"/>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35" name="bk object 235"/>
          <p:cNvSpPr/>
          <p:nvPr/>
        </p:nvSpPr>
        <p:spPr>
          <a:xfrm>
            <a:off x="5804462" y="3883152"/>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36" name="bk object 236"/>
          <p:cNvSpPr/>
          <p:nvPr/>
        </p:nvSpPr>
        <p:spPr>
          <a:xfrm>
            <a:off x="6194045" y="3863713"/>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37" name="bk object 237"/>
          <p:cNvSpPr/>
          <p:nvPr/>
        </p:nvSpPr>
        <p:spPr>
          <a:xfrm>
            <a:off x="6571844" y="381601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8" name="bk object 238"/>
          <p:cNvSpPr/>
          <p:nvPr/>
        </p:nvSpPr>
        <p:spPr>
          <a:xfrm>
            <a:off x="6936221" y="373980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39" name="bk object 239"/>
          <p:cNvSpPr/>
          <p:nvPr/>
        </p:nvSpPr>
        <p:spPr>
          <a:xfrm>
            <a:off x="7286024" y="363466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0" name="bk object 240"/>
          <p:cNvSpPr/>
          <p:nvPr/>
        </p:nvSpPr>
        <p:spPr>
          <a:xfrm>
            <a:off x="7620473" y="349982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1" name="bk object 241"/>
          <p:cNvSpPr/>
          <p:nvPr/>
        </p:nvSpPr>
        <p:spPr>
          <a:xfrm>
            <a:off x="7938743" y="333395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42" name="bk object 242"/>
          <p:cNvSpPr/>
          <p:nvPr/>
        </p:nvSpPr>
        <p:spPr>
          <a:xfrm>
            <a:off x="8239238" y="3134597"/>
            <a:ext cx="26283" cy="2628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243" name="bk object 243"/>
          <p:cNvSpPr/>
          <p:nvPr/>
        </p:nvSpPr>
        <p:spPr>
          <a:xfrm>
            <a:off x="8519507" y="2898506"/>
            <a:ext cx="26283" cy="26281"/>
          </a:xfrm>
          <a:custGeom>
            <a:avLst/>
            <a:gdLst/>
            <a:ahLst/>
            <a:cxnLst/>
            <a:rect l="l" t="t"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244" name="bk object 244"/>
          <p:cNvSpPr/>
          <p:nvPr/>
        </p:nvSpPr>
        <p:spPr>
          <a:xfrm>
            <a:off x="8776118" y="2622047"/>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45" name="bk object 245"/>
          <p:cNvSpPr/>
          <p:nvPr/>
        </p:nvSpPr>
        <p:spPr>
          <a:xfrm>
            <a:off x="9007883" y="2304861"/>
            <a:ext cx="26283" cy="26281"/>
          </a:xfrm>
          <a:custGeom>
            <a:avLst/>
            <a:gdLst/>
            <a:ahLst/>
            <a:cxnLst/>
            <a:rect l="l" t="t"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246" name="bk object 246"/>
          <p:cNvSpPr/>
          <p:nvPr/>
        </p:nvSpPr>
        <p:spPr>
          <a:xfrm>
            <a:off x="700109" y="24993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47" name="bk object 247"/>
          <p:cNvSpPr/>
          <p:nvPr/>
        </p:nvSpPr>
        <p:spPr>
          <a:xfrm>
            <a:off x="869401" y="257128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8" name="bk object 248"/>
          <p:cNvSpPr/>
          <p:nvPr/>
        </p:nvSpPr>
        <p:spPr>
          <a:xfrm>
            <a:off x="1061117" y="2655152"/>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49" name="bk object 249"/>
          <p:cNvSpPr/>
          <p:nvPr/>
        </p:nvSpPr>
        <p:spPr>
          <a:xfrm>
            <a:off x="1274558" y="27496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0" name="bk object 250"/>
          <p:cNvSpPr/>
          <p:nvPr/>
        </p:nvSpPr>
        <p:spPr>
          <a:xfrm>
            <a:off x="1509194" y="2853197"/>
            <a:ext cx="26283" cy="26281"/>
          </a:xfrm>
          <a:custGeom>
            <a:avLst/>
            <a:gdLst/>
            <a:ahLst/>
            <a:cxnLst/>
            <a:rect l="l" t="t"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51" name="bk object 251"/>
          <p:cNvSpPr/>
          <p:nvPr/>
        </p:nvSpPr>
        <p:spPr>
          <a:xfrm>
            <a:off x="1764662" y="2964164"/>
            <a:ext cx="26283" cy="2628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52" name="bk object 252"/>
          <p:cNvSpPr/>
          <p:nvPr/>
        </p:nvSpPr>
        <p:spPr>
          <a:xfrm>
            <a:off x="2040647" y="3080525"/>
            <a:ext cx="26283" cy="26281"/>
          </a:xfrm>
          <a:custGeom>
            <a:avLst/>
            <a:gdLst/>
            <a:ahLst/>
            <a:cxnLst/>
            <a:rect l="l" t="t"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53" name="bk object 253"/>
          <p:cNvSpPr/>
          <p:nvPr/>
        </p:nvSpPr>
        <p:spPr>
          <a:xfrm>
            <a:off x="2336804" y="320008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54" name="bk object 254"/>
          <p:cNvSpPr/>
          <p:nvPr/>
        </p:nvSpPr>
        <p:spPr>
          <a:xfrm>
            <a:off x="2652581" y="332031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5" name="bk object 255"/>
          <p:cNvSpPr/>
          <p:nvPr/>
        </p:nvSpPr>
        <p:spPr>
          <a:xfrm>
            <a:off x="2987066" y="3438619"/>
            <a:ext cx="26283" cy="2628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3000"/>
            </a:srgbClr>
          </a:solidFill>
        </p:spPr>
        <p:txBody>
          <a:bodyPr wrap="square" lIns="0" tIns="0" rIns="0" bIns="0" rtlCol="0"/>
          <a:lstStyle/>
          <a:p>
            <a:endParaRPr sz="800" dirty="0"/>
          </a:p>
        </p:txBody>
      </p:sp>
      <p:sp>
        <p:nvSpPr>
          <p:cNvPr id="256" name="bk object 256"/>
          <p:cNvSpPr/>
          <p:nvPr/>
        </p:nvSpPr>
        <p:spPr>
          <a:xfrm>
            <a:off x="3338882" y="35523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7" name="bk object 257"/>
          <p:cNvSpPr/>
          <p:nvPr/>
        </p:nvSpPr>
        <p:spPr>
          <a:xfrm>
            <a:off x="3706166" y="3659079"/>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58" name="bk object 258"/>
          <p:cNvSpPr/>
          <p:nvPr/>
        </p:nvSpPr>
        <p:spPr>
          <a:xfrm>
            <a:off x="4086662" y="3756056"/>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59" name="bk object 259"/>
          <p:cNvSpPr/>
          <p:nvPr/>
        </p:nvSpPr>
        <p:spPr>
          <a:xfrm>
            <a:off x="4477259" y="383978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0" name="bk object 260"/>
          <p:cNvSpPr/>
          <p:nvPr/>
        </p:nvSpPr>
        <p:spPr>
          <a:xfrm>
            <a:off x="4873217" y="3905997"/>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61" name="bk object 261"/>
          <p:cNvSpPr/>
          <p:nvPr/>
        </p:nvSpPr>
        <p:spPr>
          <a:xfrm>
            <a:off x="5270063" y="3951112"/>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262" name="bk object 262"/>
          <p:cNvSpPr/>
          <p:nvPr/>
        </p:nvSpPr>
        <p:spPr>
          <a:xfrm>
            <a:off x="5664061" y="397260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3" name="bk object 263"/>
          <p:cNvSpPr/>
          <p:nvPr/>
        </p:nvSpPr>
        <p:spPr>
          <a:xfrm>
            <a:off x="6051818" y="396866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4" name="bk object 264"/>
          <p:cNvSpPr/>
          <p:nvPr/>
        </p:nvSpPr>
        <p:spPr>
          <a:xfrm>
            <a:off x="6430667" y="39382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5" name="bk object 265"/>
          <p:cNvSpPr/>
          <p:nvPr/>
        </p:nvSpPr>
        <p:spPr>
          <a:xfrm>
            <a:off x="6798962" y="3881017"/>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66" name="bk object 266"/>
          <p:cNvSpPr/>
          <p:nvPr/>
        </p:nvSpPr>
        <p:spPr>
          <a:xfrm>
            <a:off x="7155530" y="379674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7" name="bk object 267"/>
          <p:cNvSpPr/>
          <p:nvPr/>
        </p:nvSpPr>
        <p:spPr>
          <a:xfrm>
            <a:off x="7499474" y="3684795"/>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68" name="bk object 268"/>
          <p:cNvSpPr/>
          <p:nvPr/>
        </p:nvSpPr>
        <p:spPr>
          <a:xfrm>
            <a:off x="7830026" y="3543985"/>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69" name="bk object 269"/>
          <p:cNvSpPr/>
          <p:nvPr/>
        </p:nvSpPr>
        <p:spPr>
          <a:xfrm>
            <a:off x="8146325" y="3372471"/>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70" name="bk object 270"/>
          <p:cNvSpPr/>
          <p:nvPr/>
        </p:nvSpPr>
        <p:spPr>
          <a:xfrm>
            <a:off x="8446619" y="3167232"/>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271" name="bk object 271"/>
          <p:cNvSpPr/>
          <p:nvPr/>
        </p:nvSpPr>
        <p:spPr>
          <a:xfrm>
            <a:off x="8728046" y="292424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2" name="bk object 272"/>
          <p:cNvSpPr/>
          <p:nvPr/>
        </p:nvSpPr>
        <p:spPr>
          <a:xfrm>
            <a:off x="8986625" y="2639112"/>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3" name="bk object 273"/>
          <p:cNvSpPr/>
          <p:nvPr/>
        </p:nvSpPr>
        <p:spPr>
          <a:xfrm>
            <a:off x="1006889" y="2686847"/>
            <a:ext cx="26283" cy="26281"/>
          </a:xfrm>
          <a:custGeom>
            <a:avLst/>
            <a:gdLst/>
            <a:ahLst/>
            <a:cxnLst/>
            <a:rect l="l" t="t"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3000"/>
            </a:srgbClr>
          </a:solidFill>
        </p:spPr>
        <p:txBody>
          <a:bodyPr wrap="square" lIns="0" tIns="0" rIns="0" bIns="0" rtlCol="0"/>
          <a:lstStyle/>
          <a:p>
            <a:endParaRPr sz="800" dirty="0"/>
          </a:p>
        </p:txBody>
      </p:sp>
      <p:sp>
        <p:nvSpPr>
          <p:cNvPr id="274" name="bk object 274"/>
          <p:cNvSpPr/>
          <p:nvPr/>
        </p:nvSpPr>
        <p:spPr>
          <a:xfrm>
            <a:off x="1175309" y="275915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5" name="bk object 275"/>
          <p:cNvSpPr/>
          <p:nvPr/>
        </p:nvSpPr>
        <p:spPr>
          <a:xfrm>
            <a:off x="1366427" y="284310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6" name="bk object 276"/>
          <p:cNvSpPr/>
          <p:nvPr/>
        </p:nvSpPr>
        <p:spPr>
          <a:xfrm>
            <a:off x="1579577" y="2937116"/>
            <a:ext cx="26283" cy="26281"/>
          </a:xfrm>
          <a:custGeom>
            <a:avLst/>
            <a:gdLst/>
            <a:ahLst/>
            <a:cxnLst/>
            <a:rect l="l" t="t"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7" name="bk object 277"/>
          <p:cNvSpPr/>
          <p:nvPr/>
        </p:nvSpPr>
        <p:spPr>
          <a:xfrm>
            <a:off x="1814185" y="3039428"/>
            <a:ext cx="26283" cy="2628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78" name="bk object 278"/>
          <p:cNvSpPr/>
          <p:nvPr/>
        </p:nvSpPr>
        <p:spPr>
          <a:xfrm>
            <a:off x="2069774" y="314802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9" name="bk object 279"/>
          <p:cNvSpPr/>
          <p:nvPr/>
        </p:nvSpPr>
        <p:spPr>
          <a:xfrm>
            <a:off x="2345807" y="3260683"/>
            <a:ext cx="26283" cy="26281"/>
          </a:xfrm>
          <a:custGeom>
            <a:avLst/>
            <a:gdLst/>
            <a:ahLst/>
            <a:cxnLst/>
            <a:rect l="l" t="t"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80" name="bk object 280"/>
          <p:cNvSpPr/>
          <p:nvPr/>
        </p:nvSpPr>
        <p:spPr>
          <a:xfrm>
            <a:off x="2641613" y="3374926"/>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1" name="bk object 281"/>
          <p:cNvSpPr/>
          <p:nvPr/>
        </p:nvSpPr>
        <p:spPr>
          <a:xfrm>
            <a:off x="2956241" y="3488233"/>
            <a:ext cx="26283" cy="26281"/>
          </a:xfrm>
          <a:custGeom>
            <a:avLst/>
            <a:gdLst/>
            <a:ahLst/>
            <a:cxnLst/>
            <a:rect l="l" t="t"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282" name="bk object 282"/>
          <p:cNvSpPr/>
          <p:nvPr/>
        </p:nvSpPr>
        <p:spPr>
          <a:xfrm>
            <a:off x="3288338" y="35981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3" name="bk object 283"/>
          <p:cNvSpPr/>
          <p:nvPr/>
        </p:nvSpPr>
        <p:spPr>
          <a:xfrm>
            <a:off x="3636170" y="370223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4" name="bk object 284"/>
          <p:cNvSpPr/>
          <p:nvPr/>
        </p:nvSpPr>
        <p:spPr>
          <a:xfrm>
            <a:off x="3997685" y="379827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5" name="bk object 285"/>
          <p:cNvSpPr/>
          <p:nvPr/>
        </p:nvSpPr>
        <p:spPr>
          <a:xfrm>
            <a:off x="4370705" y="3883440"/>
            <a:ext cx="26283" cy="2628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6" name="bk object 286"/>
          <p:cNvSpPr/>
          <p:nvPr/>
        </p:nvSpPr>
        <p:spPr>
          <a:xfrm>
            <a:off x="4752278" y="3954476"/>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87" name="bk object 287"/>
          <p:cNvSpPr/>
          <p:nvPr/>
        </p:nvSpPr>
        <p:spPr>
          <a:xfrm>
            <a:off x="5138102" y="400761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8" name="bk object 288"/>
          <p:cNvSpPr/>
          <p:nvPr/>
        </p:nvSpPr>
        <p:spPr>
          <a:xfrm>
            <a:off x="5524235" y="4039820"/>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3000"/>
            </a:srgbClr>
          </a:solidFill>
        </p:spPr>
        <p:txBody>
          <a:bodyPr wrap="square" lIns="0" tIns="0" rIns="0" bIns="0" rtlCol="0"/>
          <a:lstStyle/>
          <a:p>
            <a:endParaRPr sz="800" dirty="0"/>
          </a:p>
        </p:txBody>
      </p:sp>
      <p:sp>
        <p:nvSpPr>
          <p:cNvPr id="289" name="bk object 289"/>
          <p:cNvSpPr/>
          <p:nvPr/>
        </p:nvSpPr>
        <p:spPr>
          <a:xfrm>
            <a:off x="5907491" y="4049020"/>
            <a:ext cx="26283" cy="26281"/>
          </a:xfrm>
          <a:custGeom>
            <a:avLst/>
            <a:gdLst/>
            <a:ahLst/>
            <a:cxnLst/>
            <a:rect l="l" t="t"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3000"/>
            </a:srgbClr>
          </a:solidFill>
        </p:spPr>
        <p:txBody>
          <a:bodyPr wrap="square" lIns="0" tIns="0" rIns="0" bIns="0" rtlCol="0"/>
          <a:lstStyle/>
          <a:p>
            <a:endParaRPr sz="800" dirty="0"/>
          </a:p>
        </p:txBody>
      </p:sp>
      <p:sp>
        <p:nvSpPr>
          <p:cNvPr id="290" name="bk object 290"/>
          <p:cNvSpPr/>
          <p:nvPr/>
        </p:nvSpPr>
        <p:spPr>
          <a:xfrm>
            <a:off x="6285065" y="403381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1" name="bk object 291"/>
          <p:cNvSpPr/>
          <p:nvPr/>
        </p:nvSpPr>
        <p:spPr>
          <a:xfrm>
            <a:off x="6654803" y="3993388"/>
            <a:ext cx="26283" cy="2628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292" name="bk object 292"/>
          <p:cNvSpPr/>
          <p:nvPr/>
        </p:nvSpPr>
        <p:spPr>
          <a:xfrm>
            <a:off x="7015319" y="3927377"/>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93" name="bk object 293"/>
          <p:cNvSpPr/>
          <p:nvPr/>
        </p:nvSpPr>
        <p:spPr>
          <a:xfrm>
            <a:off x="7365770" y="3835488"/>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4" name="bk object 294"/>
          <p:cNvSpPr/>
          <p:nvPr/>
        </p:nvSpPr>
        <p:spPr>
          <a:xfrm>
            <a:off x="7705382" y="371686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5" name="bk object 295"/>
          <p:cNvSpPr/>
          <p:nvPr/>
        </p:nvSpPr>
        <p:spPr>
          <a:xfrm>
            <a:off x="8033393" y="356988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6" name="bk object 296"/>
          <p:cNvSpPr/>
          <p:nvPr/>
        </p:nvSpPr>
        <p:spPr>
          <a:xfrm>
            <a:off x="8348714" y="3392049"/>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297" name="bk object 297"/>
          <p:cNvSpPr/>
          <p:nvPr/>
        </p:nvSpPr>
        <p:spPr>
          <a:xfrm>
            <a:off x="8649443" y="317972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8" name="bk object 298"/>
          <p:cNvSpPr/>
          <p:nvPr/>
        </p:nvSpPr>
        <p:spPr>
          <a:xfrm>
            <a:off x="8932283" y="2928025"/>
            <a:ext cx="26283" cy="2628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99" name="bk object 299"/>
          <p:cNvSpPr/>
          <p:nvPr/>
        </p:nvSpPr>
        <p:spPr>
          <a:xfrm>
            <a:off x="1314515" y="28742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0" name="bk object 300"/>
          <p:cNvSpPr/>
          <p:nvPr/>
        </p:nvSpPr>
        <p:spPr>
          <a:xfrm>
            <a:off x="1482005" y="294547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01" name="bk object 301"/>
          <p:cNvSpPr/>
          <p:nvPr/>
        </p:nvSpPr>
        <p:spPr>
          <a:xfrm>
            <a:off x="1672445" y="302780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02" name="bk object 302"/>
          <p:cNvSpPr/>
          <p:nvPr/>
        </p:nvSpPr>
        <p:spPr>
          <a:xfrm>
            <a:off x="1885094" y="3119433"/>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3" name="bk object 303"/>
          <p:cNvSpPr/>
          <p:nvPr/>
        </p:nvSpPr>
        <p:spPr>
          <a:xfrm>
            <a:off x="2119289" y="321827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4" name="bk object 304"/>
          <p:cNvSpPr/>
          <p:nvPr/>
        </p:nvSpPr>
        <p:spPr>
          <a:xfrm>
            <a:off x="2374331" y="3322170"/>
            <a:ext cx="26283" cy="26281"/>
          </a:xfrm>
          <a:custGeom>
            <a:avLst/>
            <a:gdLst/>
            <a:ahLst/>
            <a:cxnLst/>
            <a:rect l="l" t="t"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305" name="bk object 305"/>
          <p:cNvSpPr/>
          <p:nvPr/>
        </p:nvSpPr>
        <p:spPr>
          <a:xfrm>
            <a:off x="2649422" y="3428698"/>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6" name="bk object 306"/>
          <p:cNvSpPr/>
          <p:nvPr/>
        </p:nvSpPr>
        <p:spPr>
          <a:xfrm>
            <a:off x="2943554" y="3535416"/>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07" name="bk object 307"/>
          <p:cNvSpPr/>
          <p:nvPr/>
        </p:nvSpPr>
        <p:spPr>
          <a:xfrm>
            <a:off x="3255404" y="3639968"/>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308" name="bk object 308"/>
          <p:cNvSpPr/>
          <p:nvPr/>
        </p:nvSpPr>
        <p:spPr>
          <a:xfrm>
            <a:off x="3583334" y="3740160"/>
            <a:ext cx="26283" cy="26281"/>
          </a:xfrm>
          <a:custGeom>
            <a:avLst/>
            <a:gdLst/>
            <a:ahLst/>
            <a:cxnLst/>
            <a:rect l="l" t="t"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309" name="bk object 309"/>
          <p:cNvSpPr/>
          <p:nvPr/>
        </p:nvSpPr>
        <p:spPr>
          <a:xfrm>
            <a:off x="3925463" y="3833880"/>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310" name="bk object 310"/>
          <p:cNvSpPr/>
          <p:nvPr/>
        </p:nvSpPr>
        <p:spPr>
          <a:xfrm>
            <a:off x="4279853" y="3918618"/>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11" name="bk object 311"/>
          <p:cNvSpPr/>
          <p:nvPr/>
        </p:nvSpPr>
        <p:spPr>
          <a:xfrm>
            <a:off x="4644470" y="399170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2" name="bk object 312"/>
          <p:cNvSpPr/>
          <p:nvPr/>
        </p:nvSpPr>
        <p:spPr>
          <a:xfrm>
            <a:off x="5016635" y="405016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3" name="bk object 313"/>
          <p:cNvSpPr/>
          <p:nvPr/>
        </p:nvSpPr>
        <p:spPr>
          <a:xfrm>
            <a:off x="5392520" y="409067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4" name="bk object 314"/>
          <p:cNvSpPr/>
          <p:nvPr/>
        </p:nvSpPr>
        <p:spPr>
          <a:xfrm>
            <a:off x="5768657" y="4110623"/>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315" name="bk object 315"/>
          <p:cNvSpPr/>
          <p:nvPr/>
        </p:nvSpPr>
        <p:spPr>
          <a:xfrm>
            <a:off x="6142295" y="4108268"/>
            <a:ext cx="26283" cy="2628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16" name="bk object 316"/>
          <p:cNvSpPr/>
          <p:nvPr/>
        </p:nvSpPr>
        <p:spPr>
          <a:xfrm>
            <a:off x="6511085" y="4082510"/>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17" name="bk object 317"/>
          <p:cNvSpPr/>
          <p:nvPr/>
        </p:nvSpPr>
        <p:spPr>
          <a:xfrm>
            <a:off x="6873218" y="4032659"/>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18" name="bk object 318"/>
          <p:cNvSpPr/>
          <p:nvPr/>
        </p:nvSpPr>
        <p:spPr>
          <a:xfrm>
            <a:off x="7227467" y="3958254"/>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19" name="bk object 319"/>
          <p:cNvSpPr/>
          <p:nvPr/>
        </p:nvSpPr>
        <p:spPr>
          <a:xfrm>
            <a:off x="7573151" y="3858862"/>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20" name="bk object 320"/>
          <p:cNvSpPr/>
          <p:nvPr/>
        </p:nvSpPr>
        <p:spPr>
          <a:xfrm>
            <a:off x="7909607" y="3733349"/>
            <a:ext cx="26283" cy="26281"/>
          </a:xfrm>
          <a:custGeom>
            <a:avLst/>
            <a:gdLst/>
            <a:ahLst/>
            <a:cxnLst/>
            <a:rect l="l" t="t"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3000"/>
            </a:srgbClr>
          </a:solidFill>
        </p:spPr>
        <p:txBody>
          <a:bodyPr wrap="square" lIns="0" tIns="0" rIns="0" bIns="0" rtlCol="0"/>
          <a:lstStyle/>
          <a:p>
            <a:endParaRPr sz="800" dirty="0"/>
          </a:p>
        </p:txBody>
      </p:sp>
      <p:sp>
        <p:nvSpPr>
          <p:cNvPr id="321" name="bk object 321"/>
          <p:cNvSpPr/>
          <p:nvPr/>
        </p:nvSpPr>
        <p:spPr>
          <a:xfrm>
            <a:off x="8236040" y="357969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2" name="bk object 322"/>
          <p:cNvSpPr/>
          <p:nvPr/>
        </p:nvSpPr>
        <p:spPr>
          <a:xfrm>
            <a:off x="8551151" y="3394631"/>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23" name="bk object 323"/>
          <p:cNvSpPr/>
          <p:nvPr/>
        </p:nvSpPr>
        <p:spPr>
          <a:xfrm>
            <a:off x="8852672" y="317358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4" name="bk object 324"/>
          <p:cNvSpPr/>
          <p:nvPr/>
        </p:nvSpPr>
        <p:spPr>
          <a:xfrm>
            <a:off x="1624535" y="3059511"/>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25" name="bk object 325"/>
          <p:cNvSpPr/>
          <p:nvPr/>
        </p:nvSpPr>
        <p:spPr>
          <a:xfrm>
            <a:off x="1791089" y="3128315"/>
            <a:ext cx="26283" cy="2628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326" name="bk object 326"/>
          <p:cNvSpPr/>
          <p:nvPr/>
        </p:nvSpPr>
        <p:spPr>
          <a:xfrm>
            <a:off x="1980752" y="3207435"/>
            <a:ext cx="26283" cy="2628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27" name="bk object 327"/>
          <p:cNvSpPr/>
          <p:nvPr/>
        </p:nvSpPr>
        <p:spPr>
          <a:xfrm>
            <a:off x="2192654" y="3294858"/>
            <a:ext cx="26283" cy="26281"/>
          </a:xfrm>
          <a:custGeom>
            <a:avLst/>
            <a:gdLst/>
            <a:ahLst/>
            <a:cxnLst/>
            <a:rect l="l" t="t"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328" name="bk object 328"/>
          <p:cNvSpPr/>
          <p:nvPr/>
        </p:nvSpPr>
        <p:spPr>
          <a:xfrm>
            <a:off x="2425967" y="3388359"/>
            <a:ext cx="26283" cy="2628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9" name="bk object 329"/>
          <p:cNvSpPr/>
          <p:nvPr/>
        </p:nvSpPr>
        <p:spPr>
          <a:xfrm>
            <a:off x="2679737" y="3485668"/>
            <a:ext cx="26283" cy="26281"/>
          </a:xfrm>
          <a:custGeom>
            <a:avLst/>
            <a:gdLst/>
            <a:ahLst/>
            <a:cxnLst/>
            <a:rect l="l" t="t"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30" name="bk object 330"/>
          <p:cNvSpPr/>
          <p:nvPr/>
        </p:nvSpPr>
        <p:spPr>
          <a:xfrm>
            <a:off x="2952893" y="3584370"/>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31" name="bk object 331"/>
          <p:cNvSpPr/>
          <p:nvPr/>
        </p:nvSpPr>
        <p:spPr>
          <a:xfrm>
            <a:off x="3244109" y="3682236"/>
            <a:ext cx="26283" cy="2628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2" name="bk object 332"/>
          <p:cNvSpPr/>
          <p:nvPr/>
        </p:nvSpPr>
        <p:spPr>
          <a:xfrm>
            <a:off x="3551825" y="3777173"/>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333" name="bk object 333"/>
          <p:cNvSpPr/>
          <p:nvPr/>
        </p:nvSpPr>
        <p:spPr>
          <a:xfrm>
            <a:off x="3874292" y="3867223"/>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34" name="bk object 334"/>
          <p:cNvSpPr/>
          <p:nvPr/>
        </p:nvSpPr>
        <p:spPr>
          <a:xfrm>
            <a:off x="4209761" y="395005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5" name="bk object 335"/>
          <p:cNvSpPr/>
          <p:nvPr/>
        </p:nvSpPr>
        <p:spPr>
          <a:xfrm>
            <a:off x="4556435" y="4023212"/>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36" name="bk object 336"/>
          <p:cNvSpPr/>
          <p:nvPr/>
        </p:nvSpPr>
        <p:spPr>
          <a:xfrm>
            <a:off x="4912445" y="408417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37" name="bk object 337"/>
          <p:cNvSpPr/>
          <p:nvPr/>
        </p:nvSpPr>
        <p:spPr>
          <a:xfrm>
            <a:off x="5275442" y="413025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8" name="bk object 338"/>
          <p:cNvSpPr/>
          <p:nvPr/>
        </p:nvSpPr>
        <p:spPr>
          <a:xfrm>
            <a:off x="5642030" y="415851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9" name="bk object 339"/>
          <p:cNvSpPr/>
          <p:nvPr/>
        </p:nvSpPr>
        <p:spPr>
          <a:xfrm>
            <a:off x="6009158" y="4166689"/>
            <a:ext cx="26283" cy="2628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40" name="bk object 340"/>
          <p:cNvSpPr/>
          <p:nvPr/>
        </p:nvSpPr>
        <p:spPr>
          <a:xfrm>
            <a:off x="6374354" y="415327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1" name="bk object 341"/>
          <p:cNvSpPr/>
          <p:nvPr/>
        </p:nvSpPr>
        <p:spPr>
          <a:xfrm>
            <a:off x="6735626" y="4117389"/>
            <a:ext cx="26283" cy="26281"/>
          </a:xfrm>
          <a:custGeom>
            <a:avLst/>
            <a:gdLst/>
            <a:ahLst/>
            <a:cxnLst/>
            <a:rect l="l" t="t"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42" name="bk object 342"/>
          <p:cNvSpPr/>
          <p:nvPr/>
        </p:nvSpPr>
        <p:spPr>
          <a:xfrm>
            <a:off x="7091405" y="4058416"/>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343" name="bk object 343"/>
          <p:cNvSpPr/>
          <p:nvPr/>
        </p:nvSpPr>
        <p:spPr>
          <a:xfrm>
            <a:off x="7440599" y="3975820"/>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4" name="bk object 344"/>
          <p:cNvSpPr/>
          <p:nvPr/>
        </p:nvSpPr>
        <p:spPr>
          <a:xfrm>
            <a:off x="7782539" y="3868829"/>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45" name="bk object 345"/>
          <p:cNvSpPr/>
          <p:nvPr/>
        </p:nvSpPr>
        <p:spPr>
          <a:xfrm>
            <a:off x="8116661" y="3736054"/>
            <a:ext cx="26283" cy="26281"/>
          </a:xfrm>
          <a:custGeom>
            <a:avLst/>
            <a:gdLst/>
            <a:ahLst/>
            <a:cxnLst/>
            <a:rect l="l" t="t"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800" dirty="0"/>
          </a:p>
        </p:txBody>
      </p:sp>
      <p:sp>
        <p:nvSpPr>
          <p:cNvPr id="346" name="bk object 346"/>
          <p:cNvSpPr/>
          <p:nvPr/>
        </p:nvSpPr>
        <p:spPr>
          <a:xfrm>
            <a:off x="8442155" y="3574905"/>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47" name="bk object 347"/>
          <p:cNvSpPr/>
          <p:nvPr/>
        </p:nvSpPr>
        <p:spPr>
          <a:xfrm>
            <a:off x="1938422" y="3240815"/>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8" name="bk object 348"/>
          <p:cNvSpPr/>
          <p:nvPr/>
        </p:nvSpPr>
        <p:spPr>
          <a:xfrm>
            <a:off x="2104046" y="330590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9" name="bk object 349"/>
          <p:cNvSpPr/>
          <p:nvPr/>
        </p:nvSpPr>
        <p:spPr>
          <a:xfrm>
            <a:off x="2292797" y="3380428"/>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0" name="bk object 350"/>
          <p:cNvSpPr/>
          <p:nvPr/>
        </p:nvSpPr>
        <p:spPr>
          <a:xfrm>
            <a:off x="2503673" y="3462167"/>
            <a:ext cx="26283" cy="26281"/>
          </a:xfrm>
          <a:custGeom>
            <a:avLst/>
            <a:gdLst/>
            <a:ahLst/>
            <a:cxnLst/>
            <a:rect l="l" t="t"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51" name="bk object 351"/>
          <p:cNvSpPr/>
          <p:nvPr/>
        </p:nvSpPr>
        <p:spPr>
          <a:xfrm>
            <a:off x="2735579" y="3548914"/>
            <a:ext cx="26283" cy="26281"/>
          </a:xfrm>
          <a:custGeom>
            <a:avLst/>
            <a:gdLst/>
            <a:ahLst/>
            <a:cxnLst/>
            <a:rect l="l" t="t"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352" name="bk object 352"/>
          <p:cNvSpPr/>
          <p:nvPr/>
        </p:nvSpPr>
        <p:spPr>
          <a:xfrm>
            <a:off x="2987357" y="363833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3" name="bk object 353"/>
          <p:cNvSpPr/>
          <p:nvPr/>
        </p:nvSpPr>
        <p:spPr>
          <a:xfrm>
            <a:off x="3257657" y="372828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4" name="bk object 354"/>
          <p:cNvSpPr/>
          <p:nvPr/>
        </p:nvSpPr>
        <p:spPr>
          <a:xfrm>
            <a:off x="3544946" y="3816758"/>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55" name="bk object 355"/>
          <p:cNvSpPr/>
          <p:nvPr/>
        </p:nvSpPr>
        <p:spPr>
          <a:xfrm>
            <a:off x="3847574" y="390185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6" name="bk object 356"/>
          <p:cNvSpPr/>
          <p:nvPr/>
        </p:nvSpPr>
        <p:spPr>
          <a:xfrm>
            <a:off x="4163939" y="3981391"/>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357" name="bk object 357"/>
          <p:cNvSpPr/>
          <p:nvPr/>
        </p:nvSpPr>
        <p:spPr>
          <a:xfrm>
            <a:off x="4492415" y="4053047"/>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58" name="bk object 358"/>
          <p:cNvSpPr/>
          <p:nvPr/>
        </p:nvSpPr>
        <p:spPr>
          <a:xfrm>
            <a:off x="4831346" y="4114471"/>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59" name="bk object 359"/>
          <p:cNvSpPr/>
          <p:nvPr/>
        </p:nvSpPr>
        <p:spPr>
          <a:xfrm>
            <a:off x="5179058" y="4163310"/>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360" name="bk object 360"/>
          <p:cNvSpPr/>
          <p:nvPr/>
        </p:nvSpPr>
        <p:spPr>
          <a:xfrm>
            <a:off x="5533466" y="4197157"/>
            <a:ext cx="26283" cy="26281"/>
          </a:xfrm>
          <a:custGeom>
            <a:avLst/>
            <a:gdLst/>
            <a:ahLst/>
            <a:cxnLst/>
            <a:rect l="l" t="t"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3000"/>
            </a:srgbClr>
          </a:solidFill>
        </p:spPr>
        <p:txBody>
          <a:bodyPr wrap="square" lIns="0" tIns="0" rIns="0" bIns="0" rtlCol="0"/>
          <a:lstStyle/>
          <a:p>
            <a:endParaRPr sz="800" dirty="0"/>
          </a:p>
        </p:txBody>
      </p:sp>
      <p:sp>
        <p:nvSpPr>
          <p:cNvPr id="361" name="bk object 361"/>
          <p:cNvSpPr/>
          <p:nvPr/>
        </p:nvSpPr>
        <p:spPr>
          <a:xfrm>
            <a:off x="5891570" y="4213416"/>
            <a:ext cx="26283" cy="2628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362" name="bk object 362"/>
          <p:cNvSpPr/>
          <p:nvPr/>
        </p:nvSpPr>
        <p:spPr>
          <a:xfrm>
            <a:off x="6250661" y="4210126"/>
            <a:ext cx="26283" cy="26281"/>
          </a:xfrm>
          <a:custGeom>
            <a:avLst/>
            <a:gdLst/>
            <a:ahLst/>
            <a:cxnLst/>
            <a:rect l="l" t="t"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800" dirty="0"/>
          </a:p>
        </p:txBody>
      </p:sp>
      <p:sp>
        <p:nvSpPr>
          <p:cNvPr id="363" name="bk object 363"/>
          <p:cNvSpPr/>
          <p:nvPr/>
        </p:nvSpPr>
        <p:spPr>
          <a:xfrm>
            <a:off x="6608474" y="4185968"/>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364" name="bk object 364"/>
          <p:cNvSpPr/>
          <p:nvPr/>
        </p:nvSpPr>
        <p:spPr>
          <a:xfrm>
            <a:off x="6963248" y="4140209"/>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65" name="bk object 365"/>
          <p:cNvSpPr/>
          <p:nvPr/>
        </p:nvSpPr>
        <p:spPr>
          <a:xfrm>
            <a:off x="7313612" y="40722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6" name="bk object 366"/>
          <p:cNvSpPr/>
          <p:nvPr/>
        </p:nvSpPr>
        <p:spPr>
          <a:xfrm>
            <a:off x="7658609" y="398156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7" name="bk object 367"/>
          <p:cNvSpPr/>
          <p:nvPr/>
        </p:nvSpPr>
        <p:spPr>
          <a:xfrm>
            <a:off x="7997570" y="3866903"/>
            <a:ext cx="26283" cy="26281"/>
          </a:xfrm>
          <a:custGeom>
            <a:avLst/>
            <a:gdLst/>
            <a:ahLst/>
            <a:cxnLst/>
            <a:rect l="l" t="t"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3000"/>
            </a:srgbClr>
          </a:solidFill>
        </p:spPr>
        <p:txBody>
          <a:bodyPr wrap="square" lIns="0" tIns="0" rIns="0" bIns="0" rtlCol="0"/>
          <a:lstStyle/>
          <a:p>
            <a:endParaRPr sz="800" dirty="0"/>
          </a:p>
        </p:txBody>
      </p:sp>
      <p:sp>
        <p:nvSpPr>
          <p:cNvPr id="368" name="bk object 368"/>
          <p:cNvSpPr/>
          <p:nvPr/>
        </p:nvSpPr>
        <p:spPr>
          <a:xfrm>
            <a:off x="2257442" y="3416405"/>
            <a:ext cx="26283" cy="2628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369" name="bk object 369"/>
          <p:cNvSpPr/>
          <p:nvPr/>
        </p:nvSpPr>
        <p:spPr>
          <a:xfrm>
            <a:off x="2422124" y="3476747"/>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0" name="bk object 370"/>
          <p:cNvSpPr/>
          <p:nvPr/>
        </p:nvSpPr>
        <p:spPr>
          <a:xfrm>
            <a:off x="2609819" y="3545589"/>
            <a:ext cx="26283" cy="26281"/>
          </a:xfrm>
          <a:custGeom>
            <a:avLst/>
            <a:gdLst/>
            <a:ahLst/>
            <a:cxnLst/>
            <a:rect l="l" t="t"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71" name="bk object 371"/>
          <p:cNvSpPr/>
          <p:nvPr/>
        </p:nvSpPr>
        <p:spPr>
          <a:xfrm>
            <a:off x="2819327" y="3620624"/>
            <a:ext cx="26283" cy="26281"/>
          </a:xfrm>
          <a:custGeom>
            <a:avLst/>
            <a:gdLst/>
            <a:ahLst/>
            <a:cxnLst/>
            <a:rect l="l" t="t"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72" name="bk object 372"/>
          <p:cNvSpPr/>
          <p:nvPr/>
        </p:nvSpPr>
        <p:spPr>
          <a:xfrm>
            <a:off x="3049328" y="36997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3" name="bk object 373"/>
          <p:cNvSpPr/>
          <p:nvPr/>
        </p:nvSpPr>
        <p:spPr>
          <a:xfrm>
            <a:off x="3298454" y="37806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4" name="bk object 374"/>
          <p:cNvSpPr/>
          <p:nvPr/>
        </p:nvSpPr>
        <p:spPr>
          <a:xfrm>
            <a:off x="3565139" y="3861584"/>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800" dirty="0"/>
          </a:p>
        </p:txBody>
      </p:sp>
      <p:sp>
        <p:nvSpPr>
          <p:cNvPr id="375" name="bk object 375"/>
          <p:cNvSpPr/>
          <p:nvPr/>
        </p:nvSpPr>
        <p:spPr>
          <a:xfrm>
            <a:off x="3847829" y="3940585"/>
            <a:ext cx="26283" cy="2628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76" name="bk object 376"/>
          <p:cNvSpPr/>
          <p:nvPr/>
        </p:nvSpPr>
        <p:spPr>
          <a:xfrm>
            <a:off x="4145009" y="4015556"/>
            <a:ext cx="26283" cy="26281"/>
          </a:xfrm>
          <a:custGeom>
            <a:avLst/>
            <a:gdLst/>
            <a:ahLst/>
            <a:cxnLst/>
            <a:rect l="l" t="t"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7" name="bk object 377"/>
          <p:cNvSpPr/>
          <p:nvPr/>
        </p:nvSpPr>
        <p:spPr>
          <a:xfrm>
            <a:off x="4455158" y="408430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8" name="bk object 378"/>
          <p:cNvSpPr/>
          <p:nvPr/>
        </p:nvSpPr>
        <p:spPr>
          <a:xfrm>
            <a:off x="4776773" y="4144565"/>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9" name="bk object 379"/>
          <p:cNvSpPr/>
          <p:nvPr/>
        </p:nvSpPr>
        <p:spPr>
          <a:xfrm>
            <a:off x="5108324" y="4194097"/>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80" name="bk object 380"/>
          <p:cNvSpPr/>
          <p:nvPr/>
        </p:nvSpPr>
        <p:spPr>
          <a:xfrm>
            <a:off x="5448284" y="423075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1" name="bk object 381"/>
          <p:cNvSpPr/>
          <p:nvPr/>
        </p:nvSpPr>
        <p:spPr>
          <a:xfrm>
            <a:off x="5794790" y="4252432"/>
            <a:ext cx="26283" cy="26281"/>
          </a:xfrm>
          <a:custGeom>
            <a:avLst/>
            <a:gdLst/>
            <a:ahLst/>
            <a:cxnLst/>
            <a:rect l="l" t="t"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3000"/>
            </a:srgbClr>
          </a:solidFill>
        </p:spPr>
        <p:txBody>
          <a:bodyPr wrap="square" lIns="0" tIns="0" rIns="0" bIns="0" rtlCol="0"/>
          <a:lstStyle/>
          <a:p>
            <a:endParaRPr sz="800" dirty="0"/>
          </a:p>
        </p:txBody>
      </p:sp>
      <p:sp>
        <p:nvSpPr>
          <p:cNvPr id="382" name="bk object 382"/>
          <p:cNvSpPr/>
          <p:nvPr/>
        </p:nvSpPr>
        <p:spPr>
          <a:xfrm>
            <a:off x="6145193" y="4256833"/>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83" name="bk object 383"/>
          <p:cNvSpPr/>
          <p:nvPr/>
        </p:nvSpPr>
        <p:spPr>
          <a:xfrm>
            <a:off x="6497066" y="424228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4" name="bk object 384"/>
          <p:cNvSpPr/>
          <p:nvPr/>
        </p:nvSpPr>
        <p:spPr>
          <a:xfrm>
            <a:off x="6848315" y="4207647"/>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85" name="bk object 385"/>
          <p:cNvSpPr/>
          <p:nvPr/>
        </p:nvSpPr>
        <p:spPr>
          <a:xfrm>
            <a:off x="7197323" y="415225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6" name="bk object 386"/>
          <p:cNvSpPr/>
          <p:nvPr/>
        </p:nvSpPr>
        <p:spPr>
          <a:xfrm>
            <a:off x="7542896" y="4075555"/>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87" name="bk object 387"/>
          <p:cNvSpPr/>
          <p:nvPr/>
        </p:nvSpPr>
        <p:spPr>
          <a:xfrm>
            <a:off x="2582513" y="358480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8" name="bk object 388"/>
          <p:cNvSpPr/>
          <p:nvPr/>
        </p:nvSpPr>
        <p:spPr>
          <a:xfrm>
            <a:off x="2746223" y="3639751"/>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89" name="bk object 389"/>
          <p:cNvSpPr/>
          <p:nvPr/>
        </p:nvSpPr>
        <p:spPr>
          <a:xfrm>
            <a:off x="2932697" y="3702209"/>
            <a:ext cx="26283" cy="2628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3000"/>
            </a:srgbClr>
          </a:solidFill>
        </p:spPr>
        <p:txBody>
          <a:bodyPr wrap="square" lIns="0" tIns="0" rIns="0" bIns="0" rtlCol="0"/>
          <a:lstStyle/>
          <a:p>
            <a:endParaRPr sz="800" dirty="0"/>
          </a:p>
        </p:txBody>
      </p:sp>
      <p:sp>
        <p:nvSpPr>
          <p:cNvPr id="390" name="bk object 390"/>
          <p:cNvSpPr/>
          <p:nvPr/>
        </p:nvSpPr>
        <p:spPr>
          <a:xfrm>
            <a:off x="3140501" y="377003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1" name="bk object 391"/>
          <p:cNvSpPr/>
          <p:nvPr/>
        </p:nvSpPr>
        <p:spPr>
          <a:xfrm>
            <a:off x="3368162" y="3841098"/>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92" name="bk object 392"/>
          <p:cNvSpPr/>
          <p:nvPr/>
        </p:nvSpPr>
        <p:spPr>
          <a:xfrm>
            <a:off x="3614090" y="3913584"/>
            <a:ext cx="26283" cy="2628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393" name="bk object 393"/>
          <p:cNvSpPr/>
          <p:nvPr/>
        </p:nvSpPr>
        <p:spPr>
          <a:xfrm>
            <a:off x="3876770" y="398549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94" name="bk object 394"/>
          <p:cNvSpPr/>
          <p:nvPr/>
        </p:nvSpPr>
        <p:spPr>
          <a:xfrm>
            <a:off x="4154729" y="405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5" name="bk object 395"/>
          <p:cNvSpPr/>
          <p:nvPr/>
        </p:nvSpPr>
        <p:spPr>
          <a:xfrm>
            <a:off x="4446518" y="411935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96" name="bk object 396"/>
          <p:cNvSpPr/>
          <p:nvPr/>
        </p:nvSpPr>
        <p:spPr>
          <a:xfrm>
            <a:off x="4750703" y="417703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7" name="bk object 397"/>
          <p:cNvSpPr/>
          <p:nvPr/>
        </p:nvSpPr>
        <p:spPr>
          <a:xfrm>
            <a:off x="5065877" y="422564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8" name="bk object 398"/>
          <p:cNvSpPr/>
          <p:nvPr/>
        </p:nvSpPr>
        <p:spPr>
          <a:xfrm>
            <a:off x="5390600" y="426308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9" name="bk object 399"/>
          <p:cNvSpPr/>
          <p:nvPr/>
        </p:nvSpPr>
        <p:spPr>
          <a:xfrm>
            <a:off x="5723414" y="4287465"/>
            <a:ext cx="26283" cy="26281"/>
          </a:xfrm>
          <a:custGeom>
            <a:avLst/>
            <a:gdLst/>
            <a:ahLst/>
            <a:cxnLst/>
            <a:rect l="l" t="t"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400" name="bk object 400"/>
          <p:cNvSpPr/>
          <p:nvPr/>
        </p:nvSpPr>
        <p:spPr>
          <a:xfrm>
            <a:off x="6062630" y="4296976"/>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01" name="bk object 401"/>
          <p:cNvSpPr/>
          <p:nvPr/>
        </p:nvSpPr>
        <p:spPr>
          <a:xfrm>
            <a:off x="6405938" y="4289651"/>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02" name="bk object 402"/>
          <p:cNvSpPr/>
          <p:nvPr/>
        </p:nvSpPr>
        <p:spPr>
          <a:xfrm>
            <a:off x="6751145" y="4264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3" name="bk object 403"/>
          <p:cNvSpPr/>
          <p:nvPr/>
        </p:nvSpPr>
        <p:spPr>
          <a:xfrm>
            <a:off x="7096352" y="421927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4" name="bk object 404"/>
          <p:cNvSpPr/>
          <p:nvPr/>
        </p:nvSpPr>
        <p:spPr>
          <a:xfrm>
            <a:off x="2914145" y="3745085"/>
            <a:ext cx="26283" cy="26281"/>
          </a:xfrm>
          <a:custGeom>
            <a:avLst/>
            <a:gdLst/>
            <a:ahLst/>
            <a:cxnLst/>
            <a:rect l="l" t="t"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05" name="bk object 405"/>
          <p:cNvSpPr/>
          <p:nvPr/>
        </p:nvSpPr>
        <p:spPr>
          <a:xfrm>
            <a:off x="3076838" y="3794323"/>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06" name="bk object 406"/>
          <p:cNvSpPr/>
          <p:nvPr/>
        </p:nvSpPr>
        <p:spPr>
          <a:xfrm>
            <a:off x="3261935" y="3850184"/>
            <a:ext cx="26283" cy="26281"/>
          </a:xfrm>
          <a:custGeom>
            <a:avLst/>
            <a:gdLst/>
            <a:ahLst/>
            <a:cxnLst/>
            <a:rect l="l" t="t"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3000"/>
            </a:srgbClr>
          </a:solidFill>
        </p:spPr>
        <p:txBody>
          <a:bodyPr wrap="square" lIns="0" tIns="0" rIns="0" bIns="0" rtlCol="0"/>
          <a:lstStyle/>
          <a:p>
            <a:endParaRPr sz="800" dirty="0"/>
          </a:p>
        </p:txBody>
      </p:sp>
      <p:sp>
        <p:nvSpPr>
          <p:cNvPr id="407" name="bk object 407"/>
          <p:cNvSpPr/>
          <p:nvPr/>
        </p:nvSpPr>
        <p:spPr>
          <a:xfrm>
            <a:off x="3467768" y="3910737"/>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08" name="bk object 408"/>
          <p:cNvSpPr/>
          <p:nvPr/>
        </p:nvSpPr>
        <p:spPr>
          <a:xfrm>
            <a:off x="3692747" y="3974012"/>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09" name="bk object 409"/>
          <p:cNvSpPr/>
          <p:nvPr/>
        </p:nvSpPr>
        <p:spPr>
          <a:xfrm>
            <a:off x="3935345" y="4038003"/>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410" name="bk object 410"/>
          <p:cNvSpPr/>
          <p:nvPr/>
        </p:nvSpPr>
        <p:spPr>
          <a:xfrm>
            <a:off x="4194074" y="4100685"/>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11" name="bk object 411"/>
          <p:cNvSpPr/>
          <p:nvPr/>
        </p:nvSpPr>
        <p:spPr>
          <a:xfrm>
            <a:off x="4467503" y="415998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2" name="bk object 412"/>
          <p:cNvSpPr/>
          <p:nvPr/>
        </p:nvSpPr>
        <p:spPr>
          <a:xfrm>
            <a:off x="4754246" y="421383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3" name="bk object 413"/>
          <p:cNvSpPr/>
          <p:nvPr/>
        </p:nvSpPr>
        <p:spPr>
          <a:xfrm>
            <a:off x="5052941" y="4260104"/>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14" name="bk object 414"/>
          <p:cNvSpPr/>
          <p:nvPr/>
        </p:nvSpPr>
        <p:spPr>
          <a:xfrm>
            <a:off x="5362201" y="4296750"/>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415" name="bk object 415"/>
          <p:cNvSpPr/>
          <p:nvPr/>
        </p:nvSpPr>
        <p:spPr>
          <a:xfrm>
            <a:off x="5680624" y="4321872"/>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16" name="bk object 416"/>
          <p:cNvSpPr/>
          <p:nvPr/>
        </p:nvSpPr>
        <p:spPr>
          <a:xfrm>
            <a:off x="6006782" y="4333861"/>
            <a:ext cx="26283" cy="2628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417" name="bk object 417"/>
          <p:cNvSpPr/>
          <p:nvPr/>
        </p:nvSpPr>
        <p:spPr>
          <a:xfrm>
            <a:off x="6339113" y="43312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8" name="bk object 418"/>
          <p:cNvSpPr/>
          <p:nvPr/>
        </p:nvSpPr>
        <p:spPr>
          <a:xfrm>
            <a:off x="6675677" y="4312489"/>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419" name="bk object 419"/>
          <p:cNvSpPr/>
          <p:nvPr/>
        </p:nvSpPr>
        <p:spPr>
          <a:xfrm>
            <a:off x="3252338" y="3896982"/>
            <a:ext cx="26283" cy="2628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3000"/>
            </a:srgbClr>
          </a:solidFill>
        </p:spPr>
        <p:txBody>
          <a:bodyPr wrap="square" lIns="0" tIns="0" rIns="0" bIns="0" rtlCol="0"/>
          <a:lstStyle/>
          <a:p>
            <a:endParaRPr sz="800" dirty="0"/>
          </a:p>
        </p:txBody>
      </p:sp>
      <p:sp>
        <p:nvSpPr>
          <p:cNvPr id="420" name="bk object 420"/>
          <p:cNvSpPr/>
          <p:nvPr/>
        </p:nvSpPr>
        <p:spPr>
          <a:xfrm>
            <a:off x="3414038" y="394055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21" name="bk object 421"/>
          <p:cNvSpPr/>
          <p:nvPr/>
        </p:nvSpPr>
        <p:spPr>
          <a:xfrm>
            <a:off x="3597620" y="399009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22" name="bk object 422"/>
          <p:cNvSpPr/>
          <p:nvPr/>
        </p:nvSpPr>
        <p:spPr>
          <a:xfrm>
            <a:off x="3801413" y="404357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3" name="bk object 423"/>
          <p:cNvSpPr/>
          <p:nvPr/>
        </p:nvSpPr>
        <p:spPr>
          <a:xfrm>
            <a:off x="4023809" y="4098960"/>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24" name="bk object 424"/>
          <p:cNvSpPr/>
          <p:nvPr/>
        </p:nvSpPr>
        <p:spPr>
          <a:xfrm>
            <a:off x="4263281" y="4154242"/>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425" name="bk object 425"/>
          <p:cNvSpPr/>
          <p:nvPr/>
        </p:nvSpPr>
        <p:spPr>
          <a:xfrm>
            <a:off x="4518377" y="4207389"/>
            <a:ext cx="26283" cy="26281"/>
          </a:xfrm>
          <a:custGeom>
            <a:avLst/>
            <a:gdLst/>
            <a:ahLst/>
            <a:cxnLst/>
            <a:rect l="l" t="t"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3000"/>
            </a:srgbClr>
          </a:solidFill>
        </p:spPr>
        <p:txBody>
          <a:bodyPr wrap="square" lIns="0" tIns="0" rIns="0" bIns="0" rtlCol="0"/>
          <a:lstStyle/>
          <a:p>
            <a:endParaRPr sz="800" dirty="0"/>
          </a:p>
        </p:txBody>
      </p:sp>
      <p:sp>
        <p:nvSpPr>
          <p:cNvPr id="426" name="bk object 426"/>
          <p:cNvSpPr/>
          <p:nvPr/>
        </p:nvSpPr>
        <p:spPr>
          <a:xfrm>
            <a:off x="4787702" y="425634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7" name="bk object 427"/>
          <p:cNvSpPr/>
          <p:nvPr/>
        </p:nvSpPr>
        <p:spPr>
          <a:xfrm>
            <a:off x="5069885" y="4299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8" name="bk object 428"/>
          <p:cNvSpPr/>
          <p:nvPr/>
        </p:nvSpPr>
        <p:spPr>
          <a:xfrm>
            <a:off x="5363570" y="433353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9" name="bk object 429"/>
          <p:cNvSpPr/>
          <p:nvPr/>
        </p:nvSpPr>
        <p:spPr>
          <a:xfrm>
            <a:off x="5667359" y="43578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0" name="bk object 430"/>
          <p:cNvSpPr/>
          <p:nvPr/>
        </p:nvSpPr>
        <p:spPr>
          <a:xfrm>
            <a:off x="5979841" y="437051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1" name="bk object 431"/>
          <p:cNvSpPr/>
          <p:nvPr/>
        </p:nvSpPr>
        <p:spPr>
          <a:xfrm>
            <a:off x="6299582" y="437014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32" name="bk object 432"/>
          <p:cNvSpPr/>
          <p:nvPr/>
        </p:nvSpPr>
        <p:spPr>
          <a:xfrm>
            <a:off x="3596642" y="4041117"/>
            <a:ext cx="26283" cy="26281"/>
          </a:xfrm>
          <a:custGeom>
            <a:avLst/>
            <a:gdLst/>
            <a:ahLst/>
            <a:cxnLst/>
            <a:rect l="l" t="t"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33" name="bk object 433"/>
          <p:cNvSpPr/>
          <p:nvPr/>
        </p:nvSpPr>
        <p:spPr>
          <a:xfrm>
            <a:off x="3757493" y="407926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34" name="bk object 434"/>
          <p:cNvSpPr/>
          <p:nvPr/>
        </p:nvSpPr>
        <p:spPr>
          <a:xfrm>
            <a:off x="3939794" y="4122494"/>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5" name="bk object 435"/>
          <p:cNvSpPr/>
          <p:nvPr/>
        </p:nvSpPr>
        <p:spPr>
          <a:xfrm>
            <a:off x="4141826" y="416874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6" name="bk object 436"/>
          <p:cNvSpPr/>
          <p:nvPr/>
        </p:nvSpPr>
        <p:spPr>
          <a:xfrm>
            <a:off x="4361978" y="421600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7" name="bk object 437"/>
          <p:cNvSpPr/>
          <p:nvPr/>
        </p:nvSpPr>
        <p:spPr>
          <a:xfrm>
            <a:off x="4598738" y="4262241"/>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38" name="bk object 438"/>
          <p:cNvSpPr/>
          <p:nvPr/>
        </p:nvSpPr>
        <p:spPr>
          <a:xfrm>
            <a:off x="4850660" y="4305436"/>
            <a:ext cx="26283" cy="26281"/>
          </a:xfrm>
          <a:custGeom>
            <a:avLst/>
            <a:gdLst/>
            <a:ahLst/>
            <a:cxnLst/>
            <a:rect l="l" t="t"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439" name="bk object 439"/>
          <p:cNvSpPr/>
          <p:nvPr/>
        </p:nvSpPr>
        <p:spPr>
          <a:xfrm>
            <a:off x="5116337" y="434358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0" name="bk object 440"/>
          <p:cNvSpPr/>
          <p:nvPr/>
        </p:nvSpPr>
        <p:spPr>
          <a:xfrm>
            <a:off x="5394383" y="437470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1" name="bk object 441"/>
          <p:cNvSpPr/>
          <p:nvPr/>
        </p:nvSpPr>
        <p:spPr>
          <a:xfrm>
            <a:off x="5683376" y="43970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2" name="bk object 442"/>
          <p:cNvSpPr/>
          <p:nvPr/>
        </p:nvSpPr>
        <p:spPr>
          <a:xfrm>
            <a:off x="5981894" y="440886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3" name="bk object 443"/>
          <p:cNvSpPr/>
          <p:nvPr/>
        </p:nvSpPr>
        <p:spPr>
          <a:xfrm>
            <a:off x="3946598" y="417806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4" name="bk object 444"/>
          <p:cNvSpPr/>
          <p:nvPr/>
        </p:nvSpPr>
        <p:spPr>
          <a:xfrm>
            <a:off x="4107059" y="4210708"/>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5" name="bk object 445"/>
          <p:cNvSpPr/>
          <p:nvPr/>
        </p:nvSpPr>
        <p:spPr>
          <a:xfrm>
            <a:off x="4288517" y="424740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6" name="bk object 446"/>
          <p:cNvSpPr/>
          <p:nvPr/>
        </p:nvSpPr>
        <p:spPr>
          <a:xfrm>
            <a:off x="4489247" y="4286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47" name="bk object 447"/>
          <p:cNvSpPr/>
          <p:nvPr/>
        </p:nvSpPr>
        <p:spPr>
          <a:xfrm>
            <a:off x="4707626" y="4324864"/>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48" name="bk object 448"/>
          <p:cNvSpPr/>
          <p:nvPr/>
        </p:nvSpPr>
        <p:spPr>
          <a:xfrm>
            <a:off x="4942136" y="4361581"/>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449" name="bk object 449"/>
          <p:cNvSpPr/>
          <p:nvPr/>
        </p:nvSpPr>
        <p:spPr>
          <a:xfrm>
            <a:off x="5191289" y="439430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0" name="bk object 450"/>
          <p:cNvSpPr/>
          <p:nvPr/>
        </p:nvSpPr>
        <p:spPr>
          <a:xfrm>
            <a:off x="5453633" y="442113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1" name="bk object 451"/>
          <p:cNvSpPr/>
          <p:nvPr/>
        </p:nvSpPr>
        <p:spPr>
          <a:xfrm>
            <a:off x="5727695" y="444028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2" name="bk object 452"/>
          <p:cNvSpPr/>
          <p:nvPr/>
        </p:nvSpPr>
        <p:spPr>
          <a:xfrm>
            <a:off x="4301870" y="430796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3" name="bk object 453"/>
          <p:cNvSpPr/>
          <p:nvPr/>
        </p:nvSpPr>
        <p:spPr>
          <a:xfrm>
            <a:off x="4462526" y="433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4" name="bk object 454"/>
          <p:cNvSpPr/>
          <p:nvPr/>
        </p:nvSpPr>
        <p:spPr>
          <a:xfrm>
            <a:off x="4643690" y="43645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5" name="bk object 455"/>
          <p:cNvSpPr/>
          <p:nvPr/>
        </p:nvSpPr>
        <p:spPr>
          <a:xfrm>
            <a:off x="4843622" y="4395320"/>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56" name="bk object 456"/>
          <p:cNvSpPr/>
          <p:nvPr/>
        </p:nvSpPr>
        <p:spPr>
          <a:xfrm>
            <a:off x="5060666" y="44249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7" name="bk object 457"/>
          <p:cNvSpPr/>
          <p:nvPr/>
        </p:nvSpPr>
        <p:spPr>
          <a:xfrm>
            <a:off x="5293241" y="44516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8" name="bk object 458"/>
          <p:cNvSpPr/>
          <p:nvPr/>
        </p:nvSpPr>
        <p:spPr>
          <a:xfrm>
            <a:off x="5539793" y="4473355"/>
            <a:ext cx="26283" cy="26281"/>
          </a:xfrm>
          <a:custGeom>
            <a:avLst/>
            <a:gdLst/>
            <a:ahLst/>
            <a:cxnLst/>
            <a:rect l="l" t="t"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3000"/>
            </a:srgbClr>
          </a:solidFill>
        </p:spPr>
        <p:txBody>
          <a:bodyPr wrap="square" lIns="0" tIns="0" rIns="0" bIns="0" rtlCol="0"/>
          <a:lstStyle/>
          <a:p>
            <a:endParaRPr sz="800" dirty="0"/>
          </a:p>
        </p:txBody>
      </p:sp>
      <p:sp>
        <p:nvSpPr>
          <p:cNvPr id="459" name="bk object 459"/>
          <p:cNvSpPr/>
          <p:nvPr/>
        </p:nvSpPr>
        <p:spPr>
          <a:xfrm>
            <a:off x="4662065" y="4430694"/>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60" name="bk object 460"/>
          <p:cNvSpPr/>
          <p:nvPr/>
        </p:nvSpPr>
        <p:spPr>
          <a:xfrm>
            <a:off x="4823528" y="4451231"/>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1" name="bk object 461"/>
          <p:cNvSpPr/>
          <p:nvPr/>
        </p:nvSpPr>
        <p:spPr>
          <a:xfrm>
            <a:off x="5004902" y="447357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2" name="bk object 462"/>
          <p:cNvSpPr/>
          <p:nvPr/>
        </p:nvSpPr>
        <p:spPr>
          <a:xfrm>
            <a:off x="5204405" y="4495705"/>
            <a:ext cx="26283" cy="2628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800" dirty="0"/>
          </a:p>
        </p:txBody>
      </p:sp>
      <p:sp>
        <p:nvSpPr>
          <p:cNvPr id="463" name="bk object 463"/>
          <p:cNvSpPr/>
          <p:nvPr/>
        </p:nvSpPr>
        <p:spPr>
          <a:xfrm>
            <a:off x="5420309" y="4515697"/>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64" name="bk object 464"/>
          <p:cNvSpPr/>
          <p:nvPr/>
        </p:nvSpPr>
        <p:spPr>
          <a:xfrm>
            <a:off x="5026631" y="454600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5" name="bk object 465"/>
          <p:cNvSpPr/>
          <p:nvPr/>
        </p:nvSpPr>
        <p:spPr>
          <a:xfrm>
            <a:off x="5189366" y="4559612"/>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66" name="bk object 466"/>
          <p:cNvSpPr/>
          <p:nvPr/>
        </p:nvSpPr>
        <p:spPr>
          <a:xfrm>
            <a:off x="5371232" y="457383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7" name="bk object 467"/>
          <p:cNvSpPr/>
          <p:nvPr/>
        </p:nvSpPr>
        <p:spPr>
          <a:xfrm>
            <a:off x="5394722" y="4653630"/>
            <a:ext cx="26283" cy="2628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468" name="bk object 468"/>
          <p:cNvSpPr/>
          <p:nvPr/>
        </p:nvSpPr>
        <p:spPr>
          <a:xfrm>
            <a:off x="0" y="12"/>
            <a:ext cx="9144000" cy="514313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469" name="bk object 469"/>
          <p:cNvSpPr/>
          <p:nvPr/>
        </p:nvSpPr>
        <p:spPr>
          <a:xfrm>
            <a:off x="676420" y="544704"/>
            <a:ext cx="7781792" cy="393469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66"/>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488" indent="0" algn="ctr">
              <a:buNone/>
              <a:defRPr>
                <a:solidFill>
                  <a:schemeClr val="tx1">
                    <a:tint val="75000"/>
                  </a:schemeClr>
                </a:solidFill>
              </a:defRPr>
            </a:lvl2pPr>
            <a:lvl3pPr marL="685018" indent="0" algn="ctr">
              <a:buNone/>
              <a:defRPr>
                <a:solidFill>
                  <a:schemeClr val="tx1">
                    <a:tint val="75000"/>
                  </a:schemeClr>
                </a:solidFill>
              </a:defRPr>
            </a:lvl3pPr>
            <a:lvl4pPr marL="1027527" indent="0" algn="ctr">
              <a:buNone/>
              <a:defRPr>
                <a:solidFill>
                  <a:schemeClr val="tx1">
                    <a:tint val="75000"/>
                  </a:schemeClr>
                </a:solidFill>
              </a:defRPr>
            </a:lvl4pPr>
            <a:lvl5pPr marL="1370036" indent="0" algn="ctr">
              <a:buNone/>
              <a:defRPr>
                <a:solidFill>
                  <a:schemeClr val="tx1">
                    <a:tint val="75000"/>
                  </a:schemeClr>
                </a:solidFill>
              </a:defRPr>
            </a:lvl5pPr>
            <a:lvl6pPr marL="1712567" indent="0" algn="ctr">
              <a:buNone/>
              <a:defRPr>
                <a:solidFill>
                  <a:schemeClr val="tx1">
                    <a:tint val="75000"/>
                  </a:schemeClr>
                </a:solidFill>
              </a:defRPr>
            </a:lvl6pPr>
            <a:lvl7pPr marL="2055053" indent="0" algn="ctr">
              <a:buNone/>
              <a:defRPr>
                <a:solidFill>
                  <a:schemeClr val="tx1">
                    <a:tint val="75000"/>
                  </a:schemeClr>
                </a:solidFill>
              </a:defRPr>
            </a:lvl7pPr>
            <a:lvl8pPr marL="2397540" indent="0" algn="ctr">
              <a:buNone/>
              <a:defRPr>
                <a:solidFill>
                  <a:schemeClr val="tx1">
                    <a:tint val="75000"/>
                  </a:schemeClr>
                </a:solidFill>
              </a:defRPr>
            </a:lvl8pPr>
            <a:lvl9pPr marL="274002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42032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36442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3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488" indent="0">
              <a:buNone/>
              <a:defRPr sz="1400">
                <a:solidFill>
                  <a:schemeClr val="tx1">
                    <a:tint val="75000"/>
                  </a:schemeClr>
                </a:solidFill>
              </a:defRPr>
            </a:lvl2pPr>
            <a:lvl3pPr marL="685018" indent="0">
              <a:buNone/>
              <a:defRPr sz="1200">
                <a:solidFill>
                  <a:schemeClr val="tx1">
                    <a:tint val="75000"/>
                  </a:schemeClr>
                </a:solidFill>
              </a:defRPr>
            </a:lvl3pPr>
            <a:lvl4pPr marL="1027527" indent="0">
              <a:buNone/>
              <a:defRPr sz="1100">
                <a:solidFill>
                  <a:schemeClr val="tx1">
                    <a:tint val="75000"/>
                  </a:schemeClr>
                </a:solidFill>
              </a:defRPr>
            </a:lvl4pPr>
            <a:lvl5pPr marL="1370036" indent="0">
              <a:buNone/>
              <a:defRPr sz="1100">
                <a:solidFill>
                  <a:schemeClr val="tx1">
                    <a:tint val="75000"/>
                  </a:schemeClr>
                </a:solidFill>
              </a:defRPr>
            </a:lvl5pPr>
            <a:lvl6pPr marL="1712567" indent="0">
              <a:buNone/>
              <a:defRPr sz="1100">
                <a:solidFill>
                  <a:schemeClr val="tx1">
                    <a:tint val="75000"/>
                  </a:schemeClr>
                </a:solidFill>
              </a:defRPr>
            </a:lvl6pPr>
            <a:lvl7pPr marL="2055053" indent="0">
              <a:buNone/>
              <a:defRPr sz="1100">
                <a:solidFill>
                  <a:schemeClr val="tx1">
                    <a:tint val="75000"/>
                  </a:schemeClr>
                </a:solidFill>
              </a:defRPr>
            </a:lvl7pPr>
            <a:lvl8pPr marL="2397540" indent="0">
              <a:buNone/>
              <a:defRPr sz="1100">
                <a:solidFill>
                  <a:schemeClr val="tx1">
                    <a:tint val="75000"/>
                  </a:schemeClr>
                </a:solidFill>
              </a:defRPr>
            </a:lvl8pPr>
            <a:lvl9pPr marL="2740028" indent="0">
              <a:buNone/>
              <a:defRPr sz="11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1961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4295ED3-D7B8-284D-85C9-34AD19B6894A}" type="datetimeFigureOut">
              <a:rPr lang="es-ES" smtClean="0">
                <a:solidFill>
                  <a:prstClr val="black">
                    <a:tint val="75000"/>
                  </a:prstClr>
                </a:solidFill>
                <a:latin typeface="Calibri"/>
              </a:rPr>
              <a:pPr/>
              <a:t>22/01/2020</a:t>
            </a:fld>
            <a:endParaRPr lang="es-ES" dirty="0">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F5FEC7AE-5C91-E64C-9988-461FB385EBA9}"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3958164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14248" y="566784"/>
            <a:ext cx="1774213" cy="923330"/>
          </a:xfrm>
          <a:prstGeom prst="rect">
            <a:avLst/>
          </a:prstGeom>
        </p:spPr>
        <p:txBody>
          <a:bodyPr wrap="square" lIns="0" tIns="0" rIns="0" bIns="0">
            <a:spAutoFit/>
          </a:bodyPr>
          <a:lstStyle>
            <a:lvl1pPr>
              <a:defRPr sz="6000" b="0" i="0">
                <a:solidFill>
                  <a:srgbClr val="00637A"/>
                </a:solidFill>
                <a:latin typeface="Arial Black"/>
                <a:cs typeface="Arial Black"/>
              </a:defRPr>
            </a:lvl1pPr>
          </a:lstStyle>
          <a:p>
            <a:endParaRPr/>
          </a:p>
        </p:txBody>
      </p:sp>
      <p:sp>
        <p:nvSpPr>
          <p:cNvPr id="3" name="Holder 3"/>
          <p:cNvSpPr>
            <a:spLocks noGrp="1"/>
          </p:cNvSpPr>
          <p:nvPr>
            <p:ph type="body" idx="1"/>
          </p:nvPr>
        </p:nvSpPr>
        <p:spPr>
          <a:xfrm>
            <a:off x="1260568" y="1833359"/>
            <a:ext cx="6622883" cy="507831"/>
          </a:xfrm>
          <a:prstGeom prst="rect">
            <a:avLst/>
          </a:prstGeom>
        </p:spPr>
        <p:txBody>
          <a:bodyPr wrap="square" lIns="0" tIns="0" rIns="0" bIns="0">
            <a:spAutoFit/>
          </a:bodyPr>
          <a:lstStyle>
            <a:lvl1pPr>
              <a:defRPr sz="3300" b="0"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a:xfrm>
            <a:off x="3108960" y="4783460"/>
            <a:ext cx="2926080" cy="12597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60"/>
            <a:ext cx="2103120" cy="12597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6" name="Holder 6"/>
          <p:cNvSpPr>
            <a:spLocks noGrp="1"/>
          </p:cNvSpPr>
          <p:nvPr>
            <p:ph type="sldNum" sz="quarter" idx="7"/>
          </p:nvPr>
        </p:nvSpPr>
        <p:spPr>
          <a:xfrm>
            <a:off x="6583681" y="4783460"/>
            <a:ext cx="2103120" cy="12597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07873" eaLnBrk="1" hangingPunct="1">
        <a:defRPr>
          <a:latin typeface="+mn-lt"/>
          <a:ea typeface="+mn-ea"/>
          <a:cs typeface="+mn-cs"/>
        </a:defRPr>
      </a:lvl2pPr>
      <a:lvl3pPr marL="415744" eaLnBrk="1" hangingPunct="1">
        <a:defRPr>
          <a:latin typeface="+mn-lt"/>
          <a:ea typeface="+mn-ea"/>
          <a:cs typeface="+mn-cs"/>
        </a:defRPr>
      </a:lvl3pPr>
      <a:lvl4pPr marL="623620" eaLnBrk="1" hangingPunct="1">
        <a:defRPr>
          <a:latin typeface="+mn-lt"/>
          <a:ea typeface="+mn-ea"/>
          <a:cs typeface="+mn-cs"/>
        </a:defRPr>
      </a:lvl4pPr>
      <a:lvl5pPr marL="831486" eaLnBrk="1" hangingPunct="1">
        <a:defRPr>
          <a:latin typeface="+mn-lt"/>
          <a:ea typeface="+mn-ea"/>
          <a:cs typeface="+mn-cs"/>
        </a:defRPr>
      </a:lvl5pPr>
      <a:lvl6pPr marL="1039359" eaLnBrk="1" hangingPunct="1">
        <a:defRPr>
          <a:latin typeface="+mn-lt"/>
          <a:ea typeface="+mn-ea"/>
          <a:cs typeface="+mn-cs"/>
        </a:defRPr>
      </a:lvl6pPr>
      <a:lvl7pPr marL="1247231" eaLnBrk="1" hangingPunct="1">
        <a:defRPr>
          <a:latin typeface="+mn-lt"/>
          <a:ea typeface="+mn-ea"/>
          <a:cs typeface="+mn-cs"/>
        </a:defRPr>
      </a:lvl7pPr>
      <a:lvl8pPr marL="1455106" eaLnBrk="1" hangingPunct="1">
        <a:defRPr>
          <a:latin typeface="+mn-lt"/>
          <a:ea typeface="+mn-ea"/>
          <a:cs typeface="+mn-cs"/>
        </a:defRPr>
      </a:lvl8pPr>
      <a:lvl9pPr marL="1662971" eaLnBrk="1" hangingPunct="1">
        <a:defRPr>
          <a:latin typeface="+mn-lt"/>
          <a:ea typeface="+mn-ea"/>
          <a:cs typeface="+mn-cs"/>
        </a:defRPr>
      </a:lvl9pPr>
    </p:bodyStyle>
    <p:otherStyle>
      <a:lvl1pPr marL="0" eaLnBrk="1" hangingPunct="1">
        <a:defRPr>
          <a:latin typeface="+mn-lt"/>
          <a:ea typeface="+mn-ea"/>
          <a:cs typeface="+mn-cs"/>
        </a:defRPr>
      </a:lvl1pPr>
      <a:lvl2pPr marL="207873" eaLnBrk="1" hangingPunct="1">
        <a:defRPr>
          <a:latin typeface="+mn-lt"/>
          <a:ea typeface="+mn-ea"/>
          <a:cs typeface="+mn-cs"/>
        </a:defRPr>
      </a:lvl2pPr>
      <a:lvl3pPr marL="415744" eaLnBrk="1" hangingPunct="1">
        <a:defRPr>
          <a:latin typeface="+mn-lt"/>
          <a:ea typeface="+mn-ea"/>
          <a:cs typeface="+mn-cs"/>
        </a:defRPr>
      </a:lvl3pPr>
      <a:lvl4pPr marL="623620" eaLnBrk="1" hangingPunct="1">
        <a:defRPr>
          <a:latin typeface="+mn-lt"/>
          <a:ea typeface="+mn-ea"/>
          <a:cs typeface="+mn-cs"/>
        </a:defRPr>
      </a:lvl4pPr>
      <a:lvl5pPr marL="831486" eaLnBrk="1" hangingPunct="1">
        <a:defRPr>
          <a:latin typeface="+mn-lt"/>
          <a:ea typeface="+mn-ea"/>
          <a:cs typeface="+mn-cs"/>
        </a:defRPr>
      </a:lvl5pPr>
      <a:lvl6pPr marL="1039359" eaLnBrk="1" hangingPunct="1">
        <a:defRPr>
          <a:latin typeface="+mn-lt"/>
          <a:ea typeface="+mn-ea"/>
          <a:cs typeface="+mn-cs"/>
        </a:defRPr>
      </a:lvl6pPr>
      <a:lvl7pPr marL="1247231" eaLnBrk="1" hangingPunct="1">
        <a:defRPr>
          <a:latin typeface="+mn-lt"/>
          <a:ea typeface="+mn-ea"/>
          <a:cs typeface="+mn-cs"/>
        </a:defRPr>
      </a:lvl7pPr>
      <a:lvl8pPr marL="1455106" eaLnBrk="1" hangingPunct="1">
        <a:defRPr>
          <a:latin typeface="+mn-lt"/>
          <a:ea typeface="+mn-ea"/>
          <a:cs typeface="+mn-cs"/>
        </a:defRPr>
      </a:lvl8pPr>
      <a:lvl9pPr marL="1662971"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68511" tIns="34289" rIns="68511" bIns="34289"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68511" tIns="34289" rIns="68511" bIns="34289"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4"/>
            <a:ext cx="2133600" cy="273844"/>
          </a:xfrm>
          <a:prstGeom prst="rect">
            <a:avLst/>
          </a:prstGeom>
        </p:spPr>
        <p:txBody>
          <a:bodyPr vert="horz" lIns="68511" tIns="34289" rIns="68511" bIns="34289" rtlCol="0" anchor="ctr"/>
          <a:lstStyle>
            <a:lvl1pPr algn="l">
              <a:defRPr sz="900">
                <a:solidFill>
                  <a:schemeClr val="tx1">
                    <a:tint val="75000"/>
                  </a:schemeClr>
                </a:solidFill>
              </a:defRPr>
            </a:lvl1pPr>
          </a:lstStyle>
          <a:p>
            <a:pPr defTabSz="342488"/>
            <a:fld id="{C4295ED3-D7B8-284D-85C9-34AD19B6894A}" type="datetimeFigureOut">
              <a:rPr lang="es-ES" smtClean="0">
                <a:solidFill>
                  <a:prstClr val="black">
                    <a:tint val="75000"/>
                  </a:prstClr>
                </a:solidFill>
                <a:latin typeface="Calibri"/>
              </a:rPr>
              <a:pPr defTabSz="342488"/>
              <a:t>22/01/2020</a:t>
            </a:fld>
            <a:endParaRPr lang="es-ES" dirty="0">
              <a:solidFill>
                <a:prstClr val="black">
                  <a:tint val="75000"/>
                </a:prstClr>
              </a:solidFill>
              <a:latin typeface="Calibri"/>
            </a:endParaRPr>
          </a:p>
        </p:txBody>
      </p:sp>
      <p:sp>
        <p:nvSpPr>
          <p:cNvPr id="5" name="Marcador de pie de página 4"/>
          <p:cNvSpPr>
            <a:spLocks noGrp="1"/>
          </p:cNvSpPr>
          <p:nvPr>
            <p:ph type="ftr" sz="quarter" idx="3"/>
          </p:nvPr>
        </p:nvSpPr>
        <p:spPr>
          <a:xfrm>
            <a:off x="3124200" y="4767264"/>
            <a:ext cx="2895600" cy="273844"/>
          </a:xfrm>
          <a:prstGeom prst="rect">
            <a:avLst/>
          </a:prstGeom>
        </p:spPr>
        <p:txBody>
          <a:bodyPr vert="horz" lIns="68511" tIns="34289" rIns="68511" bIns="34289" rtlCol="0" anchor="ctr"/>
          <a:lstStyle>
            <a:lvl1pPr algn="ctr">
              <a:defRPr sz="900">
                <a:solidFill>
                  <a:schemeClr val="tx1">
                    <a:tint val="75000"/>
                  </a:schemeClr>
                </a:solidFill>
              </a:defRPr>
            </a:lvl1pPr>
          </a:lstStyle>
          <a:p>
            <a:pPr defTabSz="342488"/>
            <a:endParaRPr lang="es-ES" dirty="0">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553200" y="4767264"/>
            <a:ext cx="2133600" cy="273844"/>
          </a:xfrm>
          <a:prstGeom prst="rect">
            <a:avLst/>
          </a:prstGeom>
        </p:spPr>
        <p:txBody>
          <a:bodyPr vert="horz" lIns="68511" tIns="34289" rIns="68511" bIns="34289" rtlCol="0" anchor="ctr"/>
          <a:lstStyle>
            <a:lvl1pPr algn="r">
              <a:defRPr sz="900">
                <a:solidFill>
                  <a:schemeClr val="tx1">
                    <a:tint val="75000"/>
                  </a:schemeClr>
                </a:solidFill>
              </a:defRPr>
            </a:lvl1pPr>
          </a:lstStyle>
          <a:p>
            <a:pPr defTabSz="342488"/>
            <a:fld id="{F5FEC7AE-5C91-E64C-9988-461FB385EBA9}" type="slidenum">
              <a:rPr lang="es-ES" smtClean="0">
                <a:solidFill>
                  <a:prstClr val="black">
                    <a:tint val="75000"/>
                  </a:prstClr>
                </a:solidFill>
                <a:latin typeface="Calibri"/>
              </a:rPr>
              <a:pPr defTabSz="342488"/>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37650834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342488" rtl="0" eaLnBrk="1" latinLnBrk="0" hangingPunct="1">
        <a:spcBef>
          <a:spcPct val="0"/>
        </a:spcBef>
        <a:buNone/>
        <a:defRPr sz="3300" kern="1200">
          <a:solidFill>
            <a:schemeClr val="tx1"/>
          </a:solidFill>
          <a:latin typeface="+mj-lt"/>
          <a:ea typeface="+mj-ea"/>
          <a:cs typeface="+mj-cs"/>
        </a:defRPr>
      </a:lvl1pPr>
    </p:titleStyle>
    <p:bodyStyle>
      <a:lvl1pPr marL="256898" indent="-256898" algn="l" defTabSz="342488" rtl="0" eaLnBrk="1" latinLnBrk="0" hangingPunct="1">
        <a:spcBef>
          <a:spcPct val="20000"/>
        </a:spcBef>
        <a:buFont typeface="Arial"/>
        <a:buChar char="•"/>
        <a:defRPr sz="2400" kern="1200">
          <a:solidFill>
            <a:schemeClr val="tx1"/>
          </a:solidFill>
          <a:latin typeface="+mn-lt"/>
          <a:ea typeface="+mn-ea"/>
          <a:cs typeface="+mn-cs"/>
        </a:defRPr>
      </a:lvl1pPr>
      <a:lvl2pPr marL="556569" indent="-214083" algn="l" defTabSz="342488" rtl="0" eaLnBrk="1" latinLnBrk="0" hangingPunct="1">
        <a:spcBef>
          <a:spcPct val="20000"/>
        </a:spcBef>
        <a:buFont typeface="Arial"/>
        <a:buChar char="–"/>
        <a:defRPr sz="2100" kern="1200">
          <a:solidFill>
            <a:schemeClr val="tx1"/>
          </a:solidFill>
          <a:latin typeface="+mn-lt"/>
          <a:ea typeface="+mn-ea"/>
          <a:cs typeface="+mn-cs"/>
        </a:defRPr>
      </a:lvl2pPr>
      <a:lvl3pPr marL="856283" indent="-171266" algn="l" defTabSz="342488" rtl="0" eaLnBrk="1" latinLnBrk="0" hangingPunct="1">
        <a:spcBef>
          <a:spcPct val="20000"/>
        </a:spcBef>
        <a:buFont typeface="Arial"/>
        <a:buChar char="•"/>
        <a:defRPr sz="1800" kern="1200">
          <a:solidFill>
            <a:schemeClr val="tx1"/>
          </a:solidFill>
          <a:latin typeface="+mn-lt"/>
          <a:ea typeface="+mn-ea"/>
          <a:cs typeface="+mn-cs"/>
        </a:defRPr>
      </a:lvl3pPr>
      <a:lvl4pPr marL="1198770" indent="-171266" algn="l" defTabSz="342488" rtl="0" eaLnBrk="1" latinLnBrk="0" hangingPunct="1">
        <a:spcBef>
          <a:spcPct val="20000"/>
        </a:spcBef>
        <a:buFont typeface="Arial"/>
        <a:buChar char="–"/>
        <a:defRPr sz="1500" kern="1200">
          <a:solidFill>
            <a:schemeClr val="tx1"/>
          </a:solidFill>
          <a:latin typeface="+mn-lt"/>
          <a:ea typeface="+mn-ea"/>
          <a:cs typeface="+mn-cs"/>
        </a:defRPr>
      </a:lvl4pPr>
      <a:lvl5pPr marL="1541258" indent="-171266" algn="l" defTabSz="342488" rtl="0" eaLnBrk="1" latinLnBrk="0" hangingPunct="1">
        <a:spcBef>
          <a:spcPct val="20000"/>
        </a:spcBef>
        <a:buFont typeface="Arial"/>
        <a:buChar char="»"/>
        <a:defRPr sz="1500" kern="1200">
          <a:solidFill>
            <a:schemeClr val="tx1"/>
          </a:solidFill>
          <a:latin typeface="+mn-lt"/>
          <a:ea typeface="+mn-ea"/>
          <a:cs typeface="+mn-cs"/>
        </a:defRPr>
      </a:lvl5pPr>
      <a:lvl6pPr marL="1883788" indent="-171266" algn="l" defTabSz="342488" rtl="0" eaLnBrk="1" latinLnBrk="0" hangingPunct="1">
        <a:spcBef>
          <a:spcPct val="20000"/>
        </a:spcBef>
        <a:buFont typeface="Arial"/>
        <a:buChar char="•"/>
        <a:defRPr sz="1500" kern="1200">
          <a:solidFill>
            <a:schemeClr val="tx1"/>
          </a:solidFill>
          <a:latin typeface="+mn-lt"/>
          <a:ea typeface="+mn-ea"/>
          <a:cs typeface="+mn-cs"/>
        </a:defRPr>
      </a:lvl6pPr>
      <a:lvl7pPr marL="2226297" indent="-171266" algn="l" defTabSz="342488" rtl="0" eaLnBrk="1" latinLnBrk="0" hangingPunct="1">
        <a:spcBef>
          <a:spcPct val="20000"/>
        </a:spcBef>
        <a:buFont typeface="Arial"/>
        <a:buChar char="•"/>
        <a:defRPr sz="1500" kern="1200">
          <a:solidFill>
            <a:schemeClr val="tx1"/>
          </a:solidFill>
          <a:latin typeface="+mn-lt"/>
          <a:ea typeface="+mn-ea"/>
          <a:cs typeface="+mn-cs"/>
        </a:defRPr>
      </a:lvl7pPr>
      <a:lvl8pPr marL="2568806" indent="-171266" algn="l" defTabSz="342488" rtl="0" eaLnBrk="1" latinLnBrk="0" hangingPunct="1">
        <a:spcBef>
          <a:spcPct val="20000"/>
        </a:spcBef>
        <a:buFont typeface="Arial"/>
        <a:buChar char="•"/>
        <a:defRPr sz="1500" kern="1200">
          <a:solidFill>
            <a:schemeClr val="tx1"/>
          </a:solidFill>
          <a:latin typeface="+mn-lt"/>
          <a:ea typeface="+mn-ea"/>
          <a:cs typeface="+mn-cs"/>
        </a:defRPr>
      </a:lvl8pPr>
      <a:lvl9pPr marL="2911337" indent="-171266" algn="l" defTabSz="34248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488" rtl="0" eaLnBrk="1" latinLnBrk="0" hangingPunct="1">
        <a:defRPr sz="1400" kern="1200">
          <a:solidFill>
            <a:schemeClr val="tx1"/>
          </a:solidFill>
          <a:latin typeface="+mn-lt"/>
          <a:ea typeface="+mn-ea"/>
          <a:cs typeface="+mn-cs"/>
        </a:defRPr>
      </a:lvl1pPr>
      <a:lvl2pPr marL="342488" algn="l" defTabSz="342488" rtl="0" eaLnBrk="1" latinLnBrk="0" hangingPunct="1">
        <a:defRPr sz="1400" kern="1200">
          <a:solidFill>
            <a:schemeClr val="tx1"/>
          </a:solidFill>
          <a:latin typeface="+mn-lt"/>
          <a:ea typeface="+mn-ea"/>
          <a:cs typeface="+mn-cs"/>
        </a:defRPr>
      </a:lvl2pPr>
      <a:lvl3pPr marL="685018" algn="l" defTabSz="342488" rtl="0" eaLnBrk="1" latinLnBrk="0" hangingPunct="1">
        <a:defRPr sz="1400" kern="1200">
          <a:solidFill>
            <a:schemeClr val="tx1"/>
          </a:solidFill>
          <a:latin typeface="+mn-lt"/>
          <a:ea typeface="+mn-ea"/>
          <a:cs typeface="+mn-cs"/>
        </a:defRPr>
      </a:lvl3pPr>
      <a:lvl4pPr marL="1027527" algn="l" defTabSz="342488" rtl="0" eaLnBrk="1" latinLnBrk="0" hangingPunct="1">
        <a:defRPr sz="1400" kern="1200">
          <a:solidFill>
            <a:schemeClr val="tx1"/>
          </a:solidFill>
          <a:latin typeface="+mn-lt"/>
          <a:ea typeface="+mn-ea"/>
          <a:cs typeface="+mn-cs"/>
        </a:defRPr>
      </a:lvl4pPr>
      <a:lvl5pPr marL="1370036" algn="l" defTabSz="342488" rtl="0" eaLnBrk="1" latinLnBrk="0" hangingPunct="1">
        <a:defRPr sz="1400" kern="1200">
          <a:solidFill>
            <a:schemeClr val="tx1"/>
          </a:solidFill>
          <a:latin typeface="+mn-lt"/>
          <a:ea typeface="+mn-ea"/>
          <a:cs typeface="+mn-cs"/>
        </a:defRPr>
      </a:lvl5pPr>
      <a:lvl6pPr marL="1712567" algn="l" defTabSz="342488" rtl="0" eaLnBrk="1" latinLnBrk="0" hangingPunct="1">
        <a:defRPr sz="1400" kern="1200">
          <a:solidFill>
            <a:schemeClr val="tx1"/>
          </a:solidFill>
          <a:latin typeface="+mn-lt"/>
          <a:ea typeface="+mn-ea"/>
          <a:cs typeface="+mn-cs"/>
        </a:defRPr>
      </a:lvl6pPr>
      <a:lvl7pPr marL="2055053" algn="l" defTabSz="342488" rtl="0" eaLnBrk="1" latinLnBrk="0" hangingPunct="1">
        <a:defRPr sz="1400" kern="1200">
          <a:solidFill>
            <a:schemeClr val="tx1"/>
          </a:solidFill>
          <a:latin typeface="+mn-lt"/>
          <a:ea typeface="+mn-ea"/>
          <a:cs typeface="+mn-cs"/>
        </a:defRPr>
      </a:lvl7pPr>
      <a:lvl8pPr marL="2397540" algn="l" defTabSz="342488" rtl="0" eaLnBrk="1" latinLnBrk="0" hangingPunct="1">
        <a:defRPr sz="1400" kern="1200">
          <a:solidFill>
            <a:schemeClr val="tx1"/>
          </a:solidFill>
          <a:latin typeface="+mn-lt"/>
          <a:ea typeface="+mn-ea"/>
          <a:cs typeface="+mn-cs"/>
        </a:defRPr>
      </a:lvl8pPr>
      <a:lvl9pPr marL="2740028" algn="l" defTabSz="342488"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1714500" y="566738"/>
            <a:ext cx="1773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1027" name="Holder 3"/>
          <p:cNvSpPr>
            <a:spLocks noGrp="1"/>
          </p:cNvSpPr>
          <p:nvPr>
            <p:ph type="body" idx="1"/>
          </p:nvPr>
        </p:nvSpPr>
        <p:spPr bwMode="auto">
          <a:xfrm>
            <a:off x="1260475" y="1833563"/>
            <a:ext cx="6623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CL" altLang="es-CL"/>
          </a:p>
        </p:txBody>
      </p:sp>
      <p:sp>
        <p:nvSpPr>
          <p:cNvPr id="4" name="Holder 4"/>
          <p:cNvSpPr>
            <a:spLocks noGrp="1"/>
          </p:cNvSpPr>
          <p:nvPr>
            <p:ph type="ftr" sz="quarter" idx="5"/>
          </p:nvPr>
        </p:nvSpPr>
        <p:spPr>
          <a:xfrm>
            <a:off x="3108325" y="4783138"/>
            <a:ext cx="2927350" cy="127000"/>
          </a:xfrm>
          <a:prstGeom prst="rect">
            <a:avLst/>
          </a:prstGeom>
        </p:spPr>
        <p:txBody>
          <a:bodyPr wrap="square" lIns="0" tIns="0" rIns="0" bIns="0">
            <a:spAutoFit/>
          </a:bodyPr>
          <a:lstStyle>
            <a:lvl1pPr algn="ctr" defTabSz="415753" eaLnBrk="1" fontAlgn="auto" hangingPunct="1">
              <a:spcBef>
                <a:spcPts val="0"/>
              </a:spcBef>
              <a:spcAft>
                <a:spcPts val="0"/>
              </a:spcAft>
              <a:defRPr>
                <a:solidFill>
                  <a:schemeClr val="tx1">
                    <a:tint val="75000"/>
                  </a:schemeClr>
                </a:solidFill>
                <a:latin typeface="+mn-lt"/>
              </a:defRPr>
            </a:lvl1pPr>
          </a:lstStyle>
          <a:p>
            <a:pPr>
              <a:defRPr/>
            </a:pPr>
            <a:endParaRPr>
              <a:solidFill>
                <a:prstClr val="black">
                  <a:tint val="75000"/>
                </a:prstClr>
              </a:solidFill>
            </a:endParaRPr>
          </a:p>
        </p:txBody>
      </p:sp>
      <p:sp>
        <p:nvSpPr>
          <p:cNvPr id="5" name="Holder 5"/>
          <p:cNvSpPr>
            <a:spLocks noGrp="1"/>
          </p:cNvSpPr>
          <p:nvPr>
            <p:ph type="dt" sz="half" idx="6"/>
          </p:nvPr>
        </p:nvSpPr>
        <p:spPr>
          <a:xfrm>
            <a:off x="457200" y="4783138"/>
            <a:ext cx="2103438" cy="127000"/>
          </a:xfrm>
          <a:prstGeom prst="rect">
            <a:avLst/>
          </a:prstGeom>
        </p:spPr>
        <p:txBody>
          <a:bodyPr wrap="square" lIns="0" tIns="0" rIns="0" bIns="0">
            <a:spAutoFit/>
          </a:bodyPr>
          <a:lstStyle>
            <a:lvl1pPr algn="l" defTabSz="415753" eaLnBrk="1" fontAlgn="auto" hangingPunct="1">
              <a:spcBef>
                <a:spcPts val="0"/>
              </a:spcBef>
              <a:spcAft>
                <a:spcPts val="0"/>
              </a:spcAft>
              <a:defRPr>
                <a:solidFill>
                  <a:schemeClr val="tx1">
                    <a:tint val="75000"/>
                  </a:schemeClr>
                </a:solidFill>
                <a:latin typeface="+mn-lt"/>
              </a:defRPr>
            </a:lvl1pPr>
          </a:lstStyle>
          <a:p>
            <a:pPr>
              <a:defRPr/>
            </a:pPr>
            <a:fld id="{5936D638-0092-4BAD-8D2A-E406E1C9147C}" type="datetimeFigureOut">
              <a:rPr lang="en-US">
                <a:solidFill>
                  <a:prstClr val="black">
                    <a:tint val="75000"/>
                  </a:prstClr>
                </a:solidFill>
              </a:rPr>
              <a:pPr>
                <a:defRPr/>
              </a:pPr>
              <a:t>1/22/2020</a:t>
            </a:fld>
            <a:endParaRPr lang="en-US" dirty="0">
              <a:solidFill>
                <a:prstClr val="black">
                  <a:tint val="75000"/>
                </a:prstClr>
              </a:solidFill>
            </a:endParaRPr>
          </a:p>
        </p:txBody>
      </p:sp>
      <p:sp>
        <p:nvSpPr>
          <p:cNvPr id="6" name="Holder 6"/>
          <p:cNvSpPr>
            <a:spLocks noGrp="1"/>
          </p:cNvSpPr>
          <p:nvPr>
            <p:ph type="sldNum" sz="quarter" idx="7"/>
          </p:nvPr>
        </p:nvSpPr>
        <p:spPr>
          <a:xfrm>
            <a:off x="6583363" y="4783138"/>
            <a:ext cx="2103437" cy="127000"/>
          </a:xfrm>
          <a:prstGeom prst="rect">
            <a:avLst/>
          </a:prstGeom>
        </p:spPr>
        <p:txBody>
          <a:bodyPr wrap="square" lIns="0" tIns="0" rIns="0" bIns="0">
            <a:spAutoFit/>
          </a:bodyPr>
          <a:lstStyle>
            <a:lvl1pPr algn="r" defTabSz="415753" eaLnBrk="1" fontAlgn="auto" hangingPunct="1">
              <a:spcBef>
                <a:spcPts val="0"/>
              </a:spcBef>
              <a:spcAft>
                <a:spcPts val="0"/>
              </a:spcAft>
              <a:defRPr>
                <a:solidFill>
                  <a:schemeClr val="tx1">
                    <a:tint val="75000"/>
                  </a:schemeClr>
                </a:solidFill>
                <a:latin typeface="+mn-lt"/>
              </a:defRPr>
            </a:lvl1pPr>
          </a:lstStyle>
          <a:p>
            <a:pPr>
              <a:defRPr/>
            </a:pPr>
            <a:fld id="{3E5A32D5-70CA-4C6D-9794-26BDC8F44E69}" type="slidenum">
              <a:rPr>
                <a:solidFill>
                  <a:prstClr val="black">
                    <a:tint val="75000"/>
                  </a:prstClr>
                </a:solidFill>
              </a:rPr>
              <a:pPr>
                <a:defRPr/>
              </a:pPr>
              <a:t>‹Nº›</a:t>
            </a:fld>
            <a:endParaRPr dirty="0">
              <a:solidFill>
                <a:prstClr val="black">
                  <a:tint val="75000"/>
                </a:prstClr>
              </a:solidFill>
            </a:endParaRPr>
          </a:p>
        </p:txBody>
      </p:sp>
    </p:spTree>
    <p:extLst>
      <p:ext uri="{BB962C8B-B14F-4D97-AF65-F5344CB8AC3E}">
        <p14:creationId xmlns:p14="http://schemas.microsoft.com/office/powerpoint/2010/main" val="41906748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fontAlgn="base">
        <a:spcBef>
          <a:spcPct val="0"/>
        </a:spcBef>
        <a:spcAft>
          <a:spcPct val="0"/>
        </a:spcAft>
        <a:defRPr>
          <a:solidFill>
            <a:schemeClr val="tx2"/>
          </a:solidFill>
          <a:latin typeface="Calibri" panose="020F0502020204030204" pitchFamily="34" charset="0"/>
        </a:defRPr>
      </a:lvl6pPr>
      <a:lvl7pPr marL="914400" algn="ctr" rtl="0" fontAlgn="base">
        <a:spcBef>
          <a:spcPct val="0"/>
        </a:spcBef>
        <a:spcAft>
          <a:spcPct val="0"/>
        </a:spcAft>
        <a:defRPr>
          <a:solidFill>
            <a:schemeClr val="tx2"/>
          </a:solidFill>
          <a:latin typeface="Calibri" panose="020F0502020204030204" pitchFamily="34" charset="0"/>
        </a:defRPr>
      </a:lvl7pPr>
      <a:lvl8pPr marL="1371600" algn="ctr" rtl="0" fontAlgn="base">
        <a:spcBef>
          <a:spcPct val="0"/>
        </a:spcBef>
        <a:spcAft>
          <a:spcPct val="0"/>
        </a:spcAft>
        <a:defRPr>
          <a:solidFill>
            <a:schemeClr val="tx2"/>
          </a:solidFill>
          <a:latin typeface="Calibri" panose="020F0502020204030204" pitchFamily="34" charset="0"/>
        </a:defRPr>
      </a:lvl8pPr>
      <a:lvl9pPr marL="1828800"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06375" algn="l" rtl="0" eaLnBrk="0" fontAlgn="base" hangingPunct="0">
        <a:spcBef>
          <a:spcPct val="20000"/>
        </a:spcBef>
        <a:spcAft>
          <a:spcPct val="0"/>
        </a:spcAft>
        <a:defRPr>
          <a:solidFill>
            <a:schemeClr val="tx1"/>
          </a:solidFill>
          <a:latin typeface="+mn-lt"/>
          <a:ea typeface="+mn-ea"/>
          <a:cs typeface="+mn-cs"/>
        </a:defRPr>
      </a:lvl2pPr>
      <a:lvl3pPr marL="414338" algn="l" rtl="0" eaLnBrk="0" fontAlgn="base" hangingPunct="0">
        <a:spcBef>
          <a:spcPct val="20000"/>
        </a:spcBef>
        <a:spcAft>
          <a:spcPct val="0"/>
        </a:spcAft>
        <a:defRPr>
          <a:solidFill>
            <a:schemeClr val="tx1"/>
          </a:solidFill>
          <a:latin typeface="+mn-lt"/>
          <a:ea typeface="+mn-ea"/>
          <a:cs typeface="+mn-cs"/>
        </a:defRPr>
      </a:lvl3pPr>
      <a:lvl4pPr marL="622300" algn="l" rtl="0" eaLnBrk="0" fontAlgn="base" hangingPunct="0">
        <a:spcBef>
          <a:spcPct val="20000"/>
        </a:spcBef>
        <a:spcAft>
          <a:spcPct val="0"/>
        </a:spcAft>
        <a:defRPr>
          <a:solidFill>
            <a:schemeClr val="tx1"/>
          </a:solidFill>
          <a:latin typeface="+mn-lt"/>
          <a:ea typeface="+mn-ea"/>
          <a:cs typeface="+mn-cs"/>
        </a:defRPr>
      </a:lvl4pPr>
      <a:lvl5pPr marL="830263" algn="l" rtl="0" eaLnBrk="0" fontAlgn="base" hangingPunct="0">
        <a:spcBef>
          <a:spcPct val="20000"/>
        </a:spcBef>
        <a:spcAft>
          <a:spcPct val="0"/>
        </a:spcAft>
        <a:defRPr>
          <a:solidFill>
            <a:schemeClr val="tx1"/>
          </a:solidFill>
          <a:latin typeface="+mn-lt"/>
          <a:ea typeface="+mn-ea"/>
          <a:cs typeface="+mn-cs"/>
        </a:defRPr>
      </a:lvl5pPr>
      <a:lvl6pPr marL="1039359" eaLnBrk="1" hangingPunct="1">
        <a:defRPr>
          <a:latin typeface="+mn-lt"/>
          <a:ea typeface="+mn-ea"/>
          <a:cs typeface="+mn-cs"/>
        </a:defRPr>
      </a:lvl6pPr>
      <a:lvl7pPr marL="1247231" eaLnBrk="1" hangingPunct="1">
        <a:defRPr>
          <a:latin typeface="+mn-lt"/>
          <a:ea typeface="+mn-ea"/>
          <a:cs typeface="+mn-cs"/>
        </a:defRPr>
      </a:lvl7pPr>
      <a:lvl8pPr marL="1455106" eaLnBrk="1" hangingPunct="1">
        <a:defRPr>
          <a:latin typeface="+mn-lt"/>
          <a:ea typeface="+mn-ea"/>
          <a:cs typeface="+mn-cs"/>
        </a:defRPr>
      </a:lvl8pPr>
      <a:lvl9pPr marL="1662971" eaLnBrk="1" hangingPunct="1">
        <a:defRPr>
          <a:latin typeface="+mn-lt"/>
          <a:ea typeface="+mn-ea"/>
          <a:cs typeface="+mn-cs"/>
        </a:defRPr>
      </a:lvl9pPr>
    </p:bodyStyle>
    <p:otherStyle>
      <a:lvl1pPr marL="0" eaLnBrk="1" hangingPunct="1">
        <a:defRPr>
          <a:latin typeface="+mn-lt"/>
          <a:ea typeface="+mn-ea"/>
          <a:cs typeface="+mn-cs"/>
        </a:defRPr>
      </a:lvl1pPr>
      <a:lvl2pPr marL="207873" eaLnBrk="1" hangingPunct="1">
        <a:defRPr>
          <a:latin typeface="+mn-lt"/>
          <a:ea typeface="+mn-ea"/>
          <a:cs typeface="+mn-cs"/>
        </a:defRPr>
      </a:lvl2pPr>
      <a:lvl3pPr marL="415744" eaLnBrk="1" hangingPunct="1">
        <a:defRPr>
          <a:latin typeface="+mn-lt"/>
          <a:ea typeface="+mn-ea"/>
          <a:cs typeface="+mn-cs"/>
        </a:defRPr>
      </a:lvl3pPr>
      <a:lvl4pPr marL="623620" eaLnBrk="1" hangingPunct="1">
        <a:defRPr>
          <a:latin typeface="+mn-lt"/>
          <a:ea typeface="+mn-ea"/>
          <a:cs typeface="+mn-cs"/>
        </a:defRPr>
      </a:lvl4pPr>
      <a:lvl5pPr marL="831486" eaLnBrk="1" hangingPunct="1">
        <a:defRPr>
          <a:latin typeface="+mn-lt"/>
          <a:ea typeface="+mn-ea"/>
          <a:cs typeface="+mn-cs"/>
        </a:defRPr>
      </a:lvl5pPr>
      <a:lvl6pPr marL="1039359" eaLnBrk="1" hangingPunct="1">
        <a:defRPr>
          <a:latin typeface="+mn-lt"/>
          <a:ea typeface="+mn-ea"/>
          <a:cs typeface="+mn-cs"/>
        </a:defRPr>
      </a:lvl6pPr>
      <a:lvl7pPr marL="1247231" eaLnBrk="1" hangingPunct="1">
        <a:defRPr>
          <a:latin typeface="+mn-lt"/>
          <a:ea typeface="+mn-ea"/>
          <a:cs typeface="+mn-cs"/>
        </a:defRPr>
      </a:lvl7pPr>
      <a:lvl8pPr marL="1455106" eaLnBrk="1" hangingPunct="1">
        <a:defRPr>
          <a:latin typeface="+mn-lt"/>
          <a:ea typeface="+mn-ea"/>
          <a:cs typeface="+mn-cs"/>
        </a:defRPr>
      </a:lvl8pPr>
      <a:lvl9pPr marL="1662971"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42.jpe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26.jpe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slideLayout" Target="../slideLayouts/slideLayout18.xml"/><Relationship Id="rId1" Type="http://schemas.openxmlformats.org/officeDocument/2006/relationships/themeOverride" Target="../theme/themeOverride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30.emf"/></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30.emf"/><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object 5"/>
          <p:cNvSpPr txBox="1">
            <a:spLocks/>
          </p:cNvSpPr>
          <p:nvPr/>
        </p:nvSpPr>
        <p:spPr>
          <a:xfrm>
            <a:off x="1638300" y="3886322"/>
            <a:ext cx="5867400" cy="437011"/>
          </a:xfrm>
          <a:prstGeom prst="rect">
            <a:avLst/>
          </a:prstGeom>
        </p:spPr>
        <p:txBody>
          <a:bodyPr vert="horz" wrap="square" lIns="0" tIns="6065" rIns="0" bIns="0" rtlCol="0">
            <a:spAutoFit/>
          </a:bodyPr>
          <a:lstStyle>
            <a:lvl1pPr>
              <a:defRPr sz="2700" b="0" i="0">
                <a:solidFill>
                  <a:srgbClr val="00637A"/>
                </a:solidFill>
                <a:latin typeface="Arial Black"/>
                <a:ea typeface="+mj-ea"/>
                <a:cs typeface="Arial Black"/>
              </a:defRPr>
            </a:lvl1pPr>
          </a:lstStyle>
          <a:p>
            <a:pPr marL="5776" algn="ctr" defTabSz="914196">
              <a:spcBef>
                <a:spcPts val="48"/>
              </a:spcBef>
            </a:pPr>
            <a:r>
              <a:rPr lang="es-CL" sz="1400" b="1" dirty="0">
                <a:solidFill>
                  <a:prstClr val="white"/>
                </a:solidFill>
                <a:latin typeface="Calibri"/>
                <a:cs typeface="+mn-cs"/>
              </a:rPr>
              <a:t>Jorge Jaraquemada R.</a:t>
            </a:r>
          </a:p>
          <a:p>
            <a:pPr marL="5776" algn="ctr" defTabSz="914196">
              <a:spcBef>
                <a:spcPts val="48"/>
              </a:spcBef>
            </a:pPr>
            <a:r>
              <a:rPr lang="es-CL" sz="1400" i="1" dirty="0" err="1">
                <a:solidFill>
                  <a:srgbClr val="FFFFFF"/>
                </a:solidFill>
                <a:latin typeface="Calibri Light"/>
                <a:cs typeface="Calibri Light"/>
              </a:rPr>
              <a:t>President</a:t>
            </a:r>
            <a:r>
              <a:rPr lang="es-CL" sz="1400" i="1" dirty="0">
                <a:solidFill>
                  <a:srgbClr val="FFFFFF"/>
                </a:solidFill>
                <a:latin typeface="Calibri Light"/>
                <a:cs typeface="Calibri Light"/>
              </a:rPr>
              <a:t> of The Council of Transparency</a:t>
            </a:r>
          </a:p>
        </p:txBody>
      </p:sp>
      <p:pic>
        <p:nvPicPr>
          <p:cNvPr id="7" name="Imagen 6">
            <a:extLst>
              <a:ext uri="{FF2B5EF4-FFF2-40B4-BE49-F238E27FC236}">
                <a16:creationId xmlns:a16="http://schemas.microsoft.com/office/drawing/2014/main" xmlns="" id="{96912010-79D7-1C4C-88F1-552300F6EE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872" y="4313039"/>
            <a:ext cx="2175669" cy="830461"/>
          </a:xfrm>
          <a:prstGeom prst="rect">
            <a:avLst/>
          </a:prstGeom>
        </p:spPr>
      </p:pic>
      <p:sp>
        <p:nvSpPr>
          <p:cNvPr id="4" name="Rectángulo 3"/>
          <p:cNvSpPr/>
          <p:nvPr/>
        </p:nvSpPr>
        <p:spPr>
          <a:xfrm>
            <a:off x="467544" y="411510"/>
            <a:ext cx="8208912" cy="2616085"/>
          </a:xfrm>
          <a:prstGeom prst="rect">
            <a:avLst/>
          </a:prstGeom>
        </p:spPr>
        <p:txBody>
          <a:bodyPr wrap="square" lIns="91424" tIns="45712" rIns="91424" bIns="45712">
            <a:spAutoFit/>
          </a:bodyPr>
          <a:lstStyle/>
          <a:p>
            <a:pPr algn="ctr"/>
            <a:r>
              <a:rPr lang="es-ES" sz="1400" dirty="0">
                <a:solidFill>
                  <a:prstClr val="white"/>
                </a:solidFill>
                <a:latin typeface="Trebuchet MS"/>
                <a:cs typeface="Trebuchet MS"/>
              </a:rPr>
              <a:t>International Republican </a:t>
            </a:r>
            <a:r>
              <a:rPr lang="es-ES" sz="1400" dirty="0" err="1">
                <a:solidFill>
                  <a:prstClr val="white"/>
                </a:solidFill>
                <a:latin typeface="Trebuchet MS"/>
                <a:cs typeface="Trebuchet MS"/>
              </a:rPr>
              <a:t>Institute</a:t>
            </a:r>
            <a:endParaRPr lang="es-ES" sz="1400" dirty="0">
              <a:solidFill>
                <a:prstClr val="white"/>
              </a:solidFill>
              <a:latin typeface="Trebuchet MS"/>
              <a:cs typeface="Trebuchet MS"/>
            </a:endParaRPr>
          </a:p>
          <a:p>
            <a:pPr algn="ctr"/>
            <a:r>
              <a:rPr lang="es-ES" sz="1000" dirty="0">
                <a:solidFill>
                  <a:prstClr val="white"/>
                </a:solidFill>
                <a:latin typeface="Trebuchet MS"/>
                <a:cs typeface="Trebuchet MS"/>
              </a:rPr>
              <a:t>FEBRERO 2020</a:t>
            </a:r>
          </a:p>
          <a:p>
            <a:pPr algn="ctr"/>
            <a:endParaRPr lang="es-ES" sz="2000" dirty="0">
              <a:solidFill>
                <a:prstClr val="white"/>
              </a:solidFill>
              <a:latin typeface="Trebuchet MS"/>
              <a:cs typeface="Trebuchet MS"/>
            </a:endParaRPr>
          </a:p>
          <a:p>
            <a:pPr algn="ctr"/>
            <a:endParaRPr lang="es-ES" sz="2000" dirty="0">
              <a:solidFill>
                <a:prstClr val="white"/>
              </a:solidFill>
              <a:latin typeface="Trebuchet MS"/>
              <a:cs typeface="Trebuchet MS"/>
            </a:endParaRPr>
          </a:p>
          <a:p>
            <a:pPr algn="ctr"/>
            <a:endParaRPr lang="es-ES" sz="2000" dirty="0">
              <a:solidFill>
                <a:prstClr val="white"/>
              </a:solidFill>
              <a:latin typeface="Trebuchet MS"/>
              <a:cs typeface="Trebuchet MS"/>
            </a:endParaRPr>
          </a:p>
          <a:p>
            <a:pPr algn="ctr"/>
            <a:r>
              <a:rPr lang="es-ES" sz="2800" dirty="0">
                <a:solidFill>
                  <a:prstClr val="white"/>
                </a:solidFill>
                <a:latin typeface="Trebuchet MS"/>
                <a:cs typeface="Trebuchet MS"/>
              </a:rPr>
              <a:t>TRANSPARENCY AND</a:t>
            </a:r>
          </a:p>
          <a:p>
            <a:pPr algn="ctr"/>
            <a:r>
              <a:rPr lang="es-ES" sz="2800" dirty="0">
                <a:solidFill>
                  <a:prstClr val="white"/>
                </a:solidFill>
                <a:latin typeface="Trebuchet MS"/>
                <a:cs typeface="Trebuchet MS"/>
              </a:rPr>
              <a:t>ACCESS TO PUBLIC INFORMATION IN CHILE: </a:t>
            </a:r>
            <a:endParaRPr lang="es-ES" sz="2400" dirty="0">
              <a:solidFill>
                <a:srgbClr val="66CDFF"/>
              </a:solidFill>
            </a:endParaRPr>
          </a:p>
          <a:p>
            <a:pPr algn="ctr"/>
            <a:r>
              <a:rPr lang="es-ES" sz="2400" dirty="0">
                <a:solidFill>
                  <a:srgbClr val="66CDFF"/>
                </a:solidFill>
                <a:latin typeface="Trebuchet MS"/>
                <a:cs typeface="Trebuchet MS"/>
              </a:rPr>
              <a:t>Fundamental pillar </a:t>
            </a:r>
            <a:r>
              <a:rPr lang="es-ES" sz="2400" dirty="0" err="1">
                <a:solidFill>
                  <a:srgbClr val="66CDFF"/>
                </a:solidFill>
                <a:latin typeface="Trebuchet MS"/>
                <a:cs typeface="Trebuchet MS"/>
              </a:rPr>
              <a:t>for</a:t>
            </a:r>
            <a:r>
              <a:rPr lang="es-ES" sz="2400" dirty="0">
                <a:solidFill>
                  <a:srgbClr val="66CDFF"/>
                </a:solidFill>
                <a:latin typeface="Trebuchet MS"/>
                <a:cs typeface="Trebuchet MS"/>
              </a:rPr>
              <a:t> </a:t>
            </a:r>
            <a:r>
              <a:rPr lang="es-ES" sz="2400" dirty="0" err="1">
                <a:solidFill>
                  <a:srgbClr val="66CDFF"/>
                </a:solidFill>
                <a:latin typeface="Trebuchet MS"/>
                <a:cs typeface="Trebuchet MS"/>
              </a:rPr>
              <a:t>the</a:t>
            </a:r>
            <a:r>
              <a:rPr lang="es-ES" sz="2400" dirty="0">
                <a:solidFill>
                  <a:srgbClr val="66CDFF"/>
                </a:solidFill>
                <a:latin typeface="Trebuchet MS"/>
                <a:cs typeface="Trebuchet MS"/>
              </a:rPr>
              <a:t> </a:t>
            </a:r>
            <a:r>
              <a:rPr lang="es-ES" sz="2400" dirty="0" err="1">
                <a:solidFill>
                  <a:srgbClr val="66CDFF"/>
                </a:solidFill>
                <a:latin typeface="Trebuchet MS"/>
                <a:cs typeface="Trebuchet MS"/>
              </a:rPr>
              <a:t>strengthening</a:t>
            </a:r>
            <a:r>
              <a:rPr lang="es-ES" sz="2400" dirty="0">
                <a:solidFill>
                  <a:srgbClr val="66CDFF"/>
                </a:solidFill>
                <a:latin typeface="Trebuchet MS"/>
                <a:cs typeface="Trebuchet MS"/>
              </a:rPr>
              <a:t> of </a:t>
            </a:r>
            <a:r>
              <a:rPr lang="es-ES" sz="2400" dirty="0" err="1">
                <a:solidFill>
                  <a:srgbClr val="66CDFF"/>
                </a:solidFill>
                <a:latin typeface="Trebuchet MS"/>
                <a:cs typeface="Trebuchet MS"/>
              </a:rPr>
              <a:t>Democracy</a:t>
            </a:r>
            <a:endParaRPr lang="es-ES" sz="2800" dirty="0">
              <a:solidFill>
                <a:prstClr val="white"/>
              </a:solidFill>
              <a:latin typeface="Trebuchet MS"/>
              <a:cs typeface="Trebuchet MS"/>
            </a:endParaRPr>
          </a:p>
        </p:txBody>
      </p:sp>
    </p:spTree>
    <p:extLst>
      <p:ext uri="{BB962C8B-B14F-4D97-AF65-F5344CB8AC3E}">
        <p14:creationId xmlns:p14="http://schemas.microsoft.com/office/powerpoint/2010/main" val="32025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0" y="-3175"/>
            <a:ext cx="6315075" cy="1093788"/>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74" eaLnBrk="1" fontAlgn="auto" hangingPunct="1">
              <a:spcBef>
                <a:spcPts val="0"/>
              </a:spcBef>
              <a:spcAft>
                <a:spcPts val="0"/>
              </a:spcAft>
              <a:defRPr/>
            </a:pPr>
            <a:endParaRPr lang="es-ES">
              <a:solidFill>
                <a:prstClr val="white"/>
              </a:solidFill>
            </a:endParaRPr>
          </a:p>
        </p:txBody>
      </p:sp>
      <p:sp>
        <p:nvSpPr>
          <p:cNvPr id="19459" name="3 CuadroTexto"/>
          <p:cNvSpPr txBox="1">
            <a:spLocks noChangeArrowheads="1"/>
          </p:cNvSpPr>
          <p:nvPr/>
        </p:nvSpPr>
        <p:spPr bwMode="auto">
          <a:xfrm>
            <a:off x="84139" y="74613"/>
            <a:ext cx="6072038" cy="7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5" rIns="91390" bIns="45695">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r>
              <a:rPr lang="en-US" altLang="es-CL" sz="2000" dirty="0">
                <a:solidFill>
                  <a:schemeClr val="bg1"/>
                </a:solidFill>
                <a:latin typeface="Trebuchet MS" panose="020B0603020202020204" pitchFamily="34" charset="0"/>
                <a:ea typeface="Trebuchet MS" panose="020B0603020202020204" pitchFamily="34" charset="0"/>
                <a:cs typeface="Trebuchet MS" panose="020B0603020202020204" pitchFamily="34" charset="0"/>
              </a:rPr>
              <a:t>CORRUPTION AND BAD PRACTICES: ONE OF THE REASONS FOR SOCIAL UNREST IN LATIN AMERICA.</a:t>
            </a:r>
            <a:endParaRPr lang="es-ES" altLang="es-CL" sz="1400" dirty="0">
              <a:solidFill>
                <a:schemeClr val="bg1"/>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1946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175"/>
            <a:ext cx="10937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7788"/>
            <a:ext cx="21336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357313"/>
            <a:ext cx="2640012"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n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0213" y="1357313"/>
            <a:ext cx="307975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agen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3863" y="32194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agen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219450"/>
            <a:ext cx="2605088"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agen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8225" y="3221038"/>
            <a:ext cx="2692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0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0" y="-3175"/>
            <a:ext cx="6315075" cy="7858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74" eaLnBrk="1" fontAlgn="auto" hangingPunct="1">
              <a:spcBef>
                <a:spcPts val="0"/>
              </a:spcBef>
              <a:spcAft>
                <a:spcPts val="0"/>
              </a:spcAft>
              <a:defRPr/>
            </a:pPr>
            <a:endParaRPr lang="es-ES">
              <a:solidFill>
                <a:prstClr val="white"/>
              </a:solidFill>
            </a:endParaRPr>
          </a:p>
        </p:txBody>
      </p:sp>
      <p:sp>
        <p:nvSpPr>
          <p:cNvPr id="20483" name="3 CuadroTexto"/>
          <p:cNvSpPr txBox="1">
            <a:spLocks noChangeArrowheads="1"/>
          </p:cNvSpPr>
          <p:nvPr/>
        </p:nvSpPr>
        <p:spPr bwMode="auto">
          <a:xfrm>
            <a:off x="84138" y="74613"/>
            <a:ext cx="5359123" cy="7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5" rIns="91390" bIns="45695">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r>
              <a:rPr lang="en-US" altLang="es-CL" sz="2000" dirty="0">
                <a:solidFill>
                  <a:schemeClr val="bg1"/>
                </a:solidFill>
                <a:latin typeface="Trebuchet MS" panose="020B0603020202020204" pitchFamily="34" charset="0"/>
                <a:ea typeface="Trebuchet MS" panose="020B0603020202020204" pitchFamily="34" charset="0"/>
                <a:cs typeface="Trebuchet MS" panose="020B0603020202020204" pitchFamily="34" charset="0"/>
              </a:rPr>
              <a:t>IN CHILE, </a:t>
            </a:r>
          </a:p>
          <a:p>
            <a:r>
              <a:rPr lang="en-US" altLang="es-CL" sz="2000" dirty="0">
                <a:solidFill>
                  <a:schemeClr val="bg1"/>
                </a:solidFill>
                <a:latin typeface="Trebuchet MS" panose="020B0603020202020204" pitchFamily="34" charset="0"/>
                <a:ea typeface="Trebuchet MS" panose="020B0603020202020204" pitchFamily="34" charset="0"/>
                <a:cs typeface="Trebuchet MS" panose="020B0603020202020204" pitchFamily="34" charset="0"/>
              </a:rPr>
              <a:t>CORRUPTION IS ALSO PART OF THE PROBLEM</a:t>
            </a:r>
            <a:endParaRPr lang="es-ES" altLang="es-CL" sz="1400" dirty="0">
              <a:solidFill>
                <a:schemeClr val="bg1"/>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2048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175"/>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Imagen 19" descr="Logo gri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8575"/>
            <a:ext cx="14081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47788"/>
            <a:ext cx="4319588"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1" descr="Resultado de imagen para marcha mas grande de chil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1347788"/>
            <a:ext cx="40640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23850" y="4443958"/>
            <a:ext cx="8528050" cy="584775"/>
          </a:xfrm>
          <a:prstGeom prst="rect">
            <a:avLst/>
          </a:prstGeom>
        </p:spPr>
        <p:txBody>
          <a:bodyPr wrap="square">
            <a:spAutoFit/>
          </a:bodyPr>
          <a:lstStyle/>
          <a:p>
            <a:pPr algn="ctr"/>
            <a:r>
              <a:rPr lang="en-US" sz="1600" dirty="0">
                <a:latin typeface="Calibri" panose="020F0502020204030204" pitchFamily="34" charset="0"/>
                <a:ea typeface="Calibri" panose="020F0502020204030204" pitchFamily="34" charset="0"/>
              </a:rPr>
              <a:t>THIS NATIONAL CRISIS IS NOT ONLY A WAKE-UP CALL FROM CITIZENS, BUT ALSO AN OPPORTUNITY FOR IMPROVEMENT FOR EACH OF OUR COUNTRY'S INSTITUTIONS</a:t>
            </a:r>
            <a:endParaRPr lang="es-CL" sz="1600" dirty="0"/>
          </a:p>
        </p:txBody>
      </p:sp>
    </p:spTree>
    <p:extLst>
      <p:ext uri="{BB962C8B-B14F-4D97-AF65-F5344CB8AC3E}">
        <p14:creationId xmlns:p14="http://schemas.microsoft.com/office/powerpoint/2010/main" val="201573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9154" name="Imagen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200" y="2351088"/>
            <a:ext cx="11064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Imagen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9863" y="2201863"/>
            <a:ext cx="69373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Imagen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6313" y="2035175"/>
            <a:ext cx="16478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Imagen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4925" y="1303338"/>
            <a:ext cx="100647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agen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6875" y="1208088"/>
            <a:ext cx="7493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ángulo 27"/>
          <p:cNvSpPr/>
          <p:nvPr/>
        </p:nvSpPr>
        <p:spPr>
          <a:xfrm>
            <a:off x="3979863" y="0"/>
            <a:ext cx="2695575" cy="5699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74" eaLnBrk="0" fontAlgn="base" hangingPunct="0">
              <a:spcBef>
                <a:spcPct val="0"/>
              </a:spcBef>
              <a:spcAft>
                <a:spcPct val="0"/>
              </a:spcAft>
              <a:defRPr/>
            </a:pPr>
            <a:endParaRPr lang="es-ES">
              <a:solidFill>
                <a:prstClr val="white"/>
              </a:solidFill>
            </a:endParaRPr>
          </a:p>
        </p:txBody>
      </p:sp>
      <p:pic>
        <p:nvPicPr>
          <p:cNvPr id="49160" name="Imagen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704850"/>
            <a:ext cx="4300538"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ángulo 4"/>
          <p:cNvSpPr>
            <a:spLocks noChangeArrowheads="1"/>
          </p:cNvSpPr>
          <p:nvPr/>
        </p:nvSpPr>
        <p:spPr bwMode="auto">
          <a:xfrm>
            <a:off x="250825" y="109538"/>
            <a:ext cx="813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ctr" defTabSz="414338" eaLnBrk="0" fontAlgn="base" hangingPunct="0">
              <a:spcBef>
                <a:spcPct val="0"/>
              </a:spcBef>
              <a:spcAft>
                <a:spcPct val="0"/>
              </a:spcAft>
            </a:pPr>
            <a:r>
              <a:rPr lang="es-CL" altLang="es-CL" sz="2400" dirty="0">
                <a:solidFill>
                  <a:srgbClr val="1F497D"/>
                </a:solidFill>
                <a:latin typeface="Trebuchet MS" panose="020B0603020202020204" pitchFamily="34" charset="0"/>
                <a:ea typeface="Trebuchet MS" panose="020B0603020202020204" pitchFamily="34" charset="0"/>
                <a:cs typeface="Trebuchet MS" panose="020B0603020202020204" pitchFamily="34" charset="0"/>
              </a:rPr>
              <a:t>Transparency: </a:t>
            </a:r>
            <a:r>
              <a:rPr lang="es-CL" altLang="es-CL" sz="2400" dirty="0" err="1">
                <a:solidFill>
                  <a:srgbClr val="1F497D"/>
                </a:solidFill>
                <a:latin typeface="Trebuchet MS" panose="020B0603020202020204" pitchFamily="34" charset="0"/>
                <a:ea typeface="Trebuchet MS" panose="020B0603020202020204" pitchFamily="34" charset="0"/>
                <a:cs typeface="Trebuchet MS" panose="020B0603020202020204" pitchFamily="34" charset="0"/>
              </a:rPr>
              <a:t>Makes</a:t>
            </a:r>
            <a:r>
              <a:rPr lang="es-CL" altLang="es-CL" sz="2400" dirty="0">
                <a:solidFill>
                  <a:srgbClr val="1F497D"/>
                </a:solidFill>
                <a:latin typeface="Trebuchet MS" panose="020B0603020202020204" pitchFamily="34" charset="0"/>
                <a:ea typeface="Trebuchet MS" panose="020B0603020202020204" pitchFamily="34" charset="0"/>
                <a:cs typeface="Trebuchet MS" panose="020B0603020202020204" pitchFamily="34" charset="0"/>
              </a:rPr>
              <a:t> a </a:t>
            </a:r>
            <a:r>
              <a:rPr lang="es-CL" altLang="es-CL" sz="2400" dirty="0" err="1">
                <a:solidFill>
                  <a:srgbClr val="1F497D"/>
                </a:solidFill>
                <a:latin typeface="Trebuchet MS" panose="020B0603020202020204" pitchFamily="34" charset="0"/>
                <a:ea typeface="Trebuchet MS" panose="020B0603020202020204" pitchFamily="34" charset="0"/>
                <a:cs typeface="Trebuchet MS" panose="020B0603020202020204" pitchFamily="34" charset="0"/>
              </a:rPr>
              <a:t>difference</a:t>
            </a:r>
            <a:endParaRPr lang="es-CL" altLang="es-CL" sz="2400" dirty="0">
              <a:solidFill>
                <a:srgbClr val="1F497D"/>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49162" name="object 455"/>
          <p:cNvSpPr txBox="1">
            <a:spLocks noChangeArrowheads="1"/>
          </p:cNvSpPr>
          <p:nvPr/>
        </p:nvSpPr>
        <p:spPr bwMode="auto">
          <a:xfrm>
            <a:off x="1573213" y="3025775"/>
            <a:ext cx="1966912" cy="89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776" rIns="0" bIns="0">
            <a:spAutoFit/>
          </a:bodyPr>
          <a:lstStyle>
            <a:lvl1pPr marL="4763">
              <a:defRPr sz="800">
                <a:solidFill>
                  <a:schemeClr val="tx1"/>
                </a:solidFill>
                <a:latin typeface="Calibri" panose="020F0502020204030204" pitchFamily="34" charset="0"/>
              </a:defRPr>
            </a:lvl1pPr>
            <a:lvl2pPr>
              <a:defRPr sz="800">
                <a:solidFill>
                  <a:schemeClr val="tx1"/>
                </a:solidFill>
                <a:latin typeface="Calibri" panose="020F0502020204030204" pitchFamily="34" charset="0"/>
              </a:defRPr>
            </a:lvl2pPr>
            <a:lvl3pPr>
              <a:defRPr sz="800">
                <a:solidFill>
                  <a:schemeClr val="tx1"/>
                </a:solidFill>
                <a:latin typeface="Calibri" panose="020F0502020204030204" pitchFamily="34" charset="0"/>
              </a:defRPr>
            </a:lvl3pPr>
            <a:lvl4pPr>
              <a:defRPr sz="800">
                <a:solidFill>
                  <a:schemeClr val="tx1"/>
                </a:solidFill>
                <a:latin typeface="Calibri" panose="020F0502020204030204" pitchFamily="34" charset="0"/>
              </a:defRPr>
            </a:lvl4pPr>
            <a:lvl5pPr>
              <a:defRPr sz="800">
                <a:solidFill>
                  <a:schemeClr val="tx1"/>
                </a:solidFill>
                <a:latin typeface="Calibri" panose="020F0502020204030204" pitchFamily="34" charset="0"/>
              </a:defRPr>
            </a:lvl5pPr>
            <a:lvl6pPr marL="1287463" indent="998538" defTabSz="414338" eaLnBrk="0" fontAlgn="base" hangingPunct="0">
              <a:spcBef>
                <a:spcPct val="0"/>
              </a:spcBef>
              <a:spcAft>
                <a:spcPct val="0"/>
              </a:spcAft>
              <a:defRPr sz="800">
                <a:solidFill>
                  <a:schemeClr val="tx1"/>
                </a:solidFill>
                <a:latin typeface="Calibri" panose="020F0502020204030204" pitchFamily="34" charset="0"/>
              </a:defRPr>
            </a:lvl6pPr>
            <a:lvl7pPr marL="1744663" indent="998538" defTabSz="414338" eaLnBrk="0" fontAlgn="base" hangingPunct="0">
              <a:spcBef>
                <a:spcPct val="0"/>
              </a:spcBef>
              <a:spcAft>
                <a:spcPct val="0"/>
              </a:spcAft>
              <a:defRPr sz="800">
                <a:solidFill>
                  <a:schemeClr val="tx1"/>
                </a:solidFill>
                <a:latin typeface="Calibri" panose="020F0502020204030204" pitchFamily="34" charset="0"/>
              </a:defRPr>
            </a:lvl7pPr>
            <a:lvl8pPr marL="2201863" indent="998538" defTabSz="414338" eaLnBrk="0" fontAlgn="base" hangingPunct="0">
              <a:spcBef>
                <a:spcPct val="0"/>
              </a:spcBef>
              <a:spcAft>
                <a:spcPct val="0"/>
              </a:spcAft>
              <a:defRPr sz="800">
                <a:solidFill>
                  <a:schemeClr val="tx1"/>
                </a:solidFill>
                <a:latin typeface="Calibri" panose="020F0502020204030204" pitchFamily="34" charset="0"/>
              </a:defRPr>
            </a:lvl8pPr>
            <a:lvl9pPr marL="2659063" indent="998538"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414338" fontAlgn="base">
              <a:spcBef>
                <a:spcPts val="50"/>
              </a:spcBef>
              <a:spcAft>
                <a:spcPct val="0"/>
              </a:spcAft>
            </a:pPr>
            <a:r>
              <a:rPr lang="es-CL" altLang="es-CL" sz="1200" b="1" dirty="0" err="1">
                <a:solidFill>
                  <a:srgbClr val="1F497D"/>
                </a:solidFill>
                <a:ea typeface="Lucida Sans" panose="020B0602030504020204" pitchFamily="34" charset="0"/>
                <a:cs typeface="Lucida Sans" panose="020B0602030504020204" pitchFamily="34" charset="0"/>
              </a:rPr>
              <a:t>Secret</a:t>
            </a:r>
            <a:r>
              <a:rPr lang="es-CL" altLang="es-CL" sz="1200" b="1" dirty="0">
                <a:solidFill>
                  <a:srgbClr val="1F497D"/>
                </a:solidFill>
                <a:ea typeface="Lucida Sans" panose="020B0602030504020204" pitchFamily="34" charset="0"/>
                <a:cs typeface="Lucida Sans" panose="020B0602030504020204" pitchFamily="34" charset="0"/>
              </a:rPr>
              <a:t> </a:t>
            </a:r>
            <a:r>
              <a:rPr lang="es-CL" altLang="es-CL" sz="1200" b="1" dirty="0" err="1">
                <a:solidFill>
                  <a:srgbClr val="1F497D"/>
                </a:solidFill>
                <a:ea typeface="Lucida Sans" panose="020B0602030504020204" pitchFamily="34" charset="0"/>
                <a:cs typeface="Lucida Sans" panose="020B0602030504020204" pitchFamily="34" charset="0"/>
              </a:rPr>
              <a:t>Information</a:t>
            </a:r>
            <a:r>
              <a:rPr lang="es-CL" altLang="es-CL" sz="1200" b="1" dirty="0">
                <a:solidFill>
                  <a:srgbClr val="1F497D"/>
                </a:solidFill>
                <a:ea typeface="Lucida Sans" panose="020B0602030504020204" pitchFamily="34" charset="0"/>
                <a:cs typeface="Lucida Sans" panose="020B0602030504020204" pitchFamily="34" charset="0"/>
              </a:rPr>
              <a:t>:</a:t>
            </a:r>
          </a:p>
          <a:p>
            <a:pPr defTabSz="414338" fontAlgn="base">
              <a:spcBef>
                <a:spcPts val="50"/>
              </a:spcBef>
              <a:spcAft>
                <a:spcPct val="0"/>
              </a:spcAft>
              <a:buFont typeface="Arial" panose="020B0604020202020204" pitchFamily="34" charset="0"/>
              <a:buChar char="•"/>
            </a:pPr>
            <a:r>
              <a:rPr lang="es-CL" altLang="es-CL" sz="1200" b="1" dirty="0">
                <a:solidFill>
                  <a:srgbClr val="1F497D"/>
                </a:solidFill>
                <a:ea typeface="Lucida Sans" panose="020B0602030504020204" pitchFamily="34" charset="0"/>
                <a:cs typeface="Lucida Sans" panose="020B0602030504020204" pitchFamily="34" charset="0"/>
              </a:rPr>
              <a:t>Staff: </a:t>
            </a:r>
            <a:r>
              <a:rPr lang="es-CL" altLang="es-CL" sz="1200" b="1" dirty="0" err="1">
                <a:solidFill>
                  <a:srgbClr val="1F497D"/>
                </a:solidFill>
                <a:ea typeface="Lucida Sans" panose="020B0602030504020204" pitchFamily="34" charset="0"/>
                <a:cs typeface="Lucida Sans" panose="020B0602030504020204" pitchFamily="34" charset="0"/>
              </a:rPr>
              <a:t>Ghost</a:t>
            </a:r>
            <a:r>
              <a:rPr lang="es-CL" altLang="es-CL" sz="1200" b="1" dirty="0">
                <a:solidFill>
                  <a:srgbClr val="1F497D"/>
                </a:solidFill>
                <a:ea typeface="Lucida Sans" panose="020B0602030504020204" pitchFamily="34" charset="0"/>
                <a:cs typeface="Lucida Sans" panose="020B0602030504020204" pitchFamily="34" charset="0"/>
              </a:rPr>
              <a:t> </a:t>
            </a:r>
            <a:r>
              <a:rPr lang="es-CL" altLang="es-CL" sz="1200" b="1" dirty="0" err="1">
                <a:solidFill>
                  <a:srgbClr val="1F497D"/>
                </a:solidFill>
                <a:ea typeface="Lucida Sans" panose="020B0602030504020204" pitchFamily="34" charset="0"/>
                <a:cs typeface="Lucida Sans" panose="020B0602030504020204" pitchFamily="34" charset="0"/>
              </a:rPr>
              <a:t>workers</a:t>
            </a:r>
            <a:endParaRPr lang="es-CL" altLang="es-CL" sz="1200" b="1" dirty="0">
              <a:solidFill>
                <a:srgbClr val="1F497D"/>
              </a:solidFill>
              <a:ea typeface="Lucida Sans" panose="020B0602030504020204" pitchFamily="34" charset="0"/>
              <a:cs typeface="Lucida Sans" panose="020B0602030504020204" pitchFamily="34" charset="0"/>
            </a:endParaRPr>
          </a:p>
          <a:p>
            <a:pPr defTabSz="414338" fontAlgn="base">
              <a:spcBef>
                <a:spcPts val="425"/>
              </a:spcBef>
              <a:spcAft>
                <a:spcPct val="0"/>
              </a:spcAft>
              <a:buFont typeface="Arial" panose="020B0604020202020204" pitchFamily="34" charset="0"/>
              <a:buChar char="•"/>
            </a:pPr>
            <a:r>
              <a:rPr lang="es-CL" altLang="es-CL" sz="1200" b="1" dirty="0">
                <a:solidFill>
                  <a:srgbClr val="1F497D"/>
                </a:solidFill>
                <a:ea typeface="Lucida Sans" panose="020B0602030504020204" pitchFamily="34" charset="0"/>
                <a:cs typeface="Lucida Sans" panose="020B0602030504020204" pitchFamily="34" charset="0"/>
              </a:rPr>
              <a:t>Travels of </a:t>
            </a:r>
            <a:r>
              <a:rPr lang="es-CL" altLang="es-CL" sz="1200" b="1" dirty="0" err="1">
                <a:solidFill>
                  <a:srgbClr val="1F497D"/>
                </a:solidFill>
                <a:ea typeface="Lucida Sans" panose="020B0602030504020204" pitchFamily="34" charset="0"/>
                <a:cs typeface="Lucida Sans" panose="020B0602030504020204" pitchFamily="34" charset="0"/>
              </a:rPr>
              <a:t>high</a:t>
            </a:r>
            <a:r>
              <a:rPr lang="es-CL" altLang="es-CL" sz="1200" b="1" dirty="0">
                <a:solidFill>
                  <a:srgbClr val="1F497D"/>
                </a:solidFill>
                <a:ea typeface="Lucida Sans" panose="020B0602030504020204" pitchFamily="34" charset="0"/>
                <a:cs typeface="Lucida Sans" panose="020B0602030504020204" pitchFamily="34" charset="0"/>
              </a:rPr>
              <a:t> </a:t>
            </a:r>
            <a:r>
              <a:rPr lang="es-CL" altLang="es-CL" sz="1200" b="1" dirty="0" err="1">
                <a:solidFill>
                  <a:srgbClr val="1F497D"/>
                </a:solidFill>
                <a:ea typeface="Lucida Sans" panose="020B0602030504020204" pitchFamily="34" charset="0"/>
                <a:cs typeface="Lucida Sans" panose="020B0602030504020204" pitchFamily="34" charset="0"/>
              </a:rPr>
              <a:t>officials</a:t>
            </a:r>
            <a:endParaRPr lang="es-CL" altLang="es-CL" sz="1200" b="1" dirty="0">
              <a:solidFill>
                <a:srgbClr val="1F497D"/>
              </a:solidFill>
              <a:ea typeface="Lucida Sans" panose="020B0602030504020204" pitchFamily="34" charset="0"/>
              <a:cs typeface="Lucida Sans" panose="020B0602030504020204" pitchFamily="34" charset="0"/>
            </a:endParaRPr>
          </a:p>
          <a:p>
            <a:pPr defTabSz="414338" fontAlgn="base">
              <a:spcBef>
                <a:spcPts val="425"/>
              </a:spcBef>
              <a:spcAft>
                <a:spcPct val="0"/>
              </a:spcAft>
            </a:pPr>
            <a:endParaRPr lang="es-CL" altLang="es-CL" sz="1400" dirty="0">
              <a:solidFill>
                <a:srgbClr val="1F497D"/>
              </a:solidFill>
              <a:ea typeface="Lucida Sans" panose="020B0602030504020204" pitchFamily="34" charset="0"/>
              <a:cs typeface="Lucida Sans" panose="020B0602030504020204" pitchFamily="34" charset="0"/>
            </a:endParaRPr>
          </a:p>
        </p:txBody>
      </p:sp>
      <p:pic>
        <p:nvPicPr>
          <p:cNvPr id="49163" name="Imagen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2295525"/>
            <a:ext cx="4778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Imagen 1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7775" y="2166938"/>
            <a:ext cx="388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1 Rectángulo redondeado"/>
          <p:cNvSpPr/>
          <p:nvPr/>
        </p:nvSpPr>
        <p:spPr>
          <a:xfrm>
            <a:off x="6519863" y="1547813"/>
            <a:ext cx="2225675" cy="1350962"/>
          </a:xfrm>
          <a:prstGeom prst="roundRect">
            <a:avLst>
              <a:gd name="adj" fmla="val 20971"/>
            </a:avLst>
          </a:prstGeom>
          <a:no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1870">
              <a:defRPr/>
            </a:pPr>
            <a:endParaRPr lang="es-CL" sz="600">
              <a:solidFill>
                <a:srgbClr val="1F497D"/>
              </a:solidFill>
            </a:endParaRPr>
          </a:p>
        </p:txBody>
      </p:sp>
      <p:sp>
        <p:nvSpPr>
          <p:cNvPr id="23" name="52 Rectángulo redondeado"/>
          <p:cNvSpPr/>
          <p:nvPr/>
        </p:nvSpPr>
        <p:spPr>
          <a:xfrm>
            <a:off x="250825" y="4338638"/>
            <a:ext cx="7554913" cy="536575"/>
          </a:xfrm>
          <a:prstGeom prst="roundRect">
            <a:avLst>
              <a:gd name="adj" fmla="val 50000"/>
            </a:avLst>
          </a:prstGeom>
          <a:solidFill>
            <a:schemeClr val="accent5">
              <a:lumMod val="75000"/>
            </a:schemeClr>
          </a:solidFill>
          <a:ln>
            <a:noFill/>
            <a:prstDash val="sysDot"/>
          </a:ln>
          <a:effectLst>
            <a:outerShdw blurRad="165100" dist="38100" dir="10080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r>
              <a:rPr lang="en-US" altLang="es-CL" sz="1600" dirty="0">
                <a:solidFill>
                  <a:prstClr val="white"/>
                </a:solidFill>
              </a:rPr>
              <a:t>WHERE THERE WAS NO TRANSPARENCY, FRAUD AND CORRUPTION WERE FACILITATED</a:t>
            </a:r>
          </a:p>
        </p:txBody>
      </p:sp>
      <p:pic>
        <p:nvPicPr>
          <p:cNvPr id="49167" name="Imagen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52713" y="1487488"/>
            <a:ext cx="5969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Imagen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46275" y="1411288"/>
            <a:ext cx="515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9" name="object 455"/>
          <p:cNvSpPr txBox="1">
            <a:spLocks noChangeArrowheads="1"/>
          </p:cNvSpPr>
          <p:nvPr/>
        </p:nvSpPr>
        <p:spPr bwMode="auto">
          <a:xfrm>
            <a:off x="6675438" y="1636713"/>
            <a:ext cx="1966912" cy="14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776" rIns="0" bIns="0">
            <a:spAutoFit/>
          </a:bodyPr>
          <a:lstStyle>
            <a:lvl1pPr marL="4763">
              <a:defRPr sz="800">
                <a:solidFill>
                  <a:schemeClr val="tx1"/>
                </a:solidFill>
                <a:latin typeface="Calibri" panose="020F0502020204030204" pitchFamily="34" charset="0"/>
              </a:defRPr>
            </a:lvl1pPr>
            <a:lvl2pPr>
              <a:defRPr sz="800">
                <a:solidFill>
                  <a:schemeClr val="tx1"/>
                </a:solidFill>
                <a:latin typeface="Calibri" panose="020F0502020204030204" pitchFamily="34" charset="0"/>
              </a:defRPr>
            </a:lvl2pPr>
            <a:lvl3pPr>
              <a:defRPr sz="800">
                <a:solidFill>
                  <a:schemeClr val="tx1"/>
                </a:solidFill>
                <a:latin typeface="Calibri" panose="020F0502020204030204" pitchFamily="34" charset="0"/>
              </a:defRPr>
            </a:lvl3pPr>
            <a:lvl4pPr>
              <a:defRPr sz="800">
                <a:solidFill>
                  <a:schemeClr val="tx1"/>
                </a:solidFill>
                <a:latin typeface="Calibri" panose="020F0502020204030204" pitchFamily="34" charset="0"/>
              </a:defRPr>
            </a:lvl4pPr>
            <a:lvl5pPr>
              <a:defRPr sz="800">
                <a:solidFill>
                  <a:schemeClr val="tx1"/>
                </a:solidFill>
                <a:latin typeface="Calibri" panose="020F0502020204030204" pitchFamily="34" charset="0"/>
              </a:defRPr>
            </a:lvl5pPr>
            <a:lvl6pPr marL="1287463" indent="998538" defTabSz="414338" eaLnBrk="0" fontAlgn="base" hangingPunct="0">
              <a:spcBef>
                <a:spcPct val="0"/>
              </a:spcBef>
              <a:spcAft>
                <a:spcPct val="0"/>
              </a:spcAft>
              <a:defRPr sz="800">
                <a:solidFill>
                  <a:schemeClr val="tx1"/>
                </a:solidFill>
                <a:latin typeface="Calibri" panose="020F0502020204030204" pitchFamily="34" charset="0"/>
              </a:defRPr>
            </a:lvl6pPr>
            <a:lvl7pPr marL="1744663" indent="998538" defTabSz="414338" eaLnBrk="0" fontAlgn="base" hangingPunct="0">
              <a:spcBef>
                <a:spcPct val="0"/>
              </a:spcBef>
              <a:spcAft>
                <a:spcPct val="0"/>
              </a:spcAft>
              <a:defRPr sz="800">
                <a:solidFill>
                  <a:schemeClr val="tx1"/>
                </a:solidFill>
                <a:latin typeface="Calibri" panose="020F0502020204030204" pitchFamily="34" charset="0"/>
              </a:defRPr>
            </a:lvl7pPr>
            <a:lvl8pPr marL="2201863" indent="998538" defTabSz="414338" eaLnBrk="0" fontAlgn="base" hangingPunct="0">
              <a:spcBef>
                <a:spcPct val="0"/>
              </a:spcBef>
              <a:spcAft>
                <a:spcPct val="0"/>
              </a:spcAft>
              <a:defRPr sz="800">
                <a:solidFill>
                  <a:schemeClr val="tx1"/>
                </a:solidFill>
                <a:latin typeface="Calibri" panose="020F0502020204030204" pitchFamily="34" charset="0"/>
              </a:defRPr>
            </a:lvl8pPr>
            <a:lvl9pPr marL="2659063" indent="998538" defTabSz="414338" eaLnBrk="0" fontAlgn="base" hangingPunct="0">
              <a:spcBef>
                <a:spcPct val="0"/>
              </a:spcBef>
              <a:spcAft>
                <a:spcPct val="0"/>
              </a:spcAft>
              <a:defRPr sz="800">
                <a:solidFill>
                  <a:schemeClr val="tx1"/>
                </a:solidFill>
                <a:latin typeface="Calibri" panose="020F0502020204030204" pitchFamily="34" charset="0"/>
              </a:defRPr>
            </a:lvl9pPr>
          </a:lstStyle>
          <a:p>
            <a:pPr defTabSz="414338" fontAlgn="base">
              <a:spcBef>
                <a:spcPts val="50"/>
              </a:spcBef>
              <a:spcAft>
                <a:spcPct val="0"/>
              </a:spcAft>
            </a:pPr>
            <a:r>
              <a:rPr lang="es-CL" altLang="es-CL" sz="1200" b="1" dirty="0" err="1">
                <a:solidFill>
                  <a:srgbClr val="1F497D"/>
                </a:solidFill>
                <a:ea typeface="Lucida Sans" panose="020B0602030504020204" pitchFamily="34" charset="0"/>
                <a:cs typeface="Lucida Sans" panose="020B0602030504020204" pitchFamily="34" charset="0"/>
              </a:rPr>
              <a:t>Public</a:t>
            </a:r>
            <a:r>
              <a:rPr lang="es-CL" altLang="es-CL" sz="1200" b="1" dirty="0">
                <a:solidFill>
                  <a:srgbClr val="1F497D"/>
                </a:solidFill>
                <a:ea typeface="Lucida Sans" panose="020B0602030504020204" pitchFamily="34" charset="0"/>
                <a:cs typeface="Lucida Sans" panose="020B0602030504020204" pitchFamily="34" charset="0"/>
              </a:rPr>
              <a:t> </a:t>
            </a:r>
            <a:r>
              <a:rPr lang="es-CL" altLang="es-CL" sz="1200" b="1" dirty="0" err="1">
                <a:solidFill>
                  <a:srgbClr val="1F497D"/>
                </a:solidFill>
                <a:ea typeface="Lucida Sans" panose="020B0602030504020204" pitchFamily="34" charset="0"/>
                <a:cs typeface="Lucida Sans" panose="020B0602030504020204" pitchFamily="34" charset="0"/>
              </a:rPr>
              <a:t>Information</a:t>
            </a:r>
            <a:r>
              <a:rPr lang="es-CL" altLang="es-CL" sz="1200" b="1" dirty="0">
                <a:solidFill>
                  <a:srgbClr val="1F497D"/>
                </a:solidFill>
                <a:ea typeface="Lucida Sans" panose="020B0602030504020204" pitchFamily="34" charset="0"/>
                <a:cs typeface="Lucida Sans" panose="020B0602030504020204" pitchFamily="34" charset="0"/>
              </a:rPr>
              <a:t>:</a:t>
            </a:r>
          </a:p>
          <a:p>
            <a:pPr defTabSz="414338" fontAlgn="base">
              <a:spcBef>
                <a:spcPts val="50"/>
              </a:spcBef>
              <a:spcAft>
                <a:spcPct val="0"/>
              </a:spcAft>
              <a:buFont typeface="Arial" panose="020B0604020202020204" pitchFamily="34" charset="0"/>
              <a:buChar char="•"/>
            </a:pPr>
            <a:r>
              <a:rPr lang="en-US" altLang="es-CL" sz="1200" b="1" dirty="0">
                <a:solidFill>
                  <a:srgbClr val="1F497D"/>
                </a:solidFill>
                <a:ea typeface="Lucida Sans" panose="020B0602030504020204" pitchFamily="34" charset="0"/>
                <a:cs typeface="Lucida Sans" panose="020B0602030504020204" pitchFamily="34" charset="0"/>
              </a:rPr>
              <a:t>Staffing and salaries of all public servants</a:t>
            </a:r>
          </a:p>
          <a:p>
            <a:pPr defTabSz="414338" fontAlgn="base">
              <a:spcBef>
                <a:spcPts val="425"/>
              </a:spcBef>
              <a:spcAft>
                <a:spcPct val="0"/>
              </a:spcAft>
              <a:buFont typeface="Arial" panose="020B0604020202020204" pitchFamily="34" charset="0"/>
              <a:buChar char="•"/>
            </a:pPr>
            <a:r>
              <a:rPr lang="en-US" altLang="es-CL" sz="1200" b="1" dirty="0">
                <a:solidFill>
                  <a:srgbClr val="1F497D"/>
                </a:solidFill>
                <a:ea typeface="Lucida Sans" panose="020B0602030504020204" pitchFamily="34" charset="0"/>
                <a:cs typeface="Lucida Sans" panose="020B0602030504020204" pitchFamily="34" charset="0"/>
              </a:rPr>
              <a:t>Travels, Travel expenses, Funders and the Objectives of the trip</a:t>
            </a:r>
          </a:p>
          <a:p>
            <a:pPr defTabSz="414338" fontAlgn="base">
              <a:spcBef>
                <a:spcPts val="425"/>
              </a:spcBef>
              <a:spcAft>
                <a:spcPct val="0"/>
              </a:spcAft>
              <a:buFont typeface="Arial" panose="020B0604020202020204" pitchFamily="34" charset="0"/>
              <a:buChar char="•"/>
            </a:pPr>
            <a:endParaRPr lang="es-CL" altLang="es-CL" sz="1400" dirty="0">
              <a:solidFill>
                <a:srgbClr val="1F497D"/>
              </a:solidFill>
              <a:ea typeface="Lucida Sans" panose="020B0602030504020204" pitchFamily="34" charset="0"/>
              <a:cs typeface="Lucida Sans" panose="020B0602030504020204" pitchFamily="34" charset="0"/>
            </a:endParaRPr>
          </a:p>
        </p:txBody>
      </p:sp>
      <p:sp>
        <p:nvSpPr>
          <p:cNvPr id="27" name="31 Rectángulo redondeado"/>
          <p:cNvSpPr/>
          <p:nvPr/>
        </p:nvSpPr>
        <p:spPr>
          <a:xfrm>
            <a:off x="1331913" y="2911475"/>
            <a:ext cx="2087562" cy="989013"/>
          </a:xfrm>
          <a:prstGeom prst="roundRect">
            <a:avLst>
              <a:gd name="adj" fmla="val 20971"/>
            </a:avLst>
          </a:prstGeom>
          <a:no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1870">
              <a:defRPr/>
            </a:pPr>
            <a:endParaRPr lang="es-CL" sz="600">
              <a:solidFill>
                <a:srgbClr val="1F497D"/>
              </a:solidFill>
            </a:endParaRPr>
          </a:p>
        </p:txBody>
      </p:sp>
    </p:spTree>
    <p:extLst>
      <p:ext uri="{BB962C8B-B14F-4D97-AF65-F5344CB8AC3E}">
        <p14:creationId xmlns:p14="http://schemas.microsoft.com/office/powerpoint/2010/main" val="137127218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455"/>
          <p:cNvSpPr/>
          <p:nvPr/>
        </p:nvSpPr>
        <p:spPr>
          <a:xfrm>
            <a:off x="2954338" y="1187450"/>
            <a:ext cx="5794375" cy="65881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35" name="Rectángulo 34"/>
          <p:cNvSpPr/>
          <p:nvPr/>
        </p:nvSpPr>
        <p:spPr>
          <a:xfrm>
            <a:off x="2843809" y="-17462"/>
            <a:ext cx="2016224" cy="555625"/>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64" eaLnBrk="1" fontAlgn="auto" hangingPunct="1">
              <a:spcBef>
                <a:spcPts val="0"/>
              </a:spcBef>
              <a:spcAft>
                <a:spcPts val="0"/>
              </a:spcAft>
              <a:defRPr/>
            </a:pPr>
            <a:endParaRPr lang="es-ES" sz="1800">
              <a:solidFill>
                <a:prstClr val="white"/>
              </a:solidFill>
            </a:endParaRPr>
          </a:p>
        </p:txBody>
      </p:sp>
      <p:sp>
        <p:nvSpPr>
          <p:cNvPr id="24580" name="Rectángulo 36"/>
          <p:cNvSpPr>
            <a:spLocks noChangeArrowheads="1"/>
          </p:cNvSpPr>
          <p:nvPr/>
        </p:nvSpPr>
        <p:spPr bwMode="auto">
          <a:xfrm>
            <a:off x="3154263" y="1324104"/>
            <a:ext cx="5481835" cy="33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s-CL" sz="1600" dirty="0">
                <a:solidFill>
                  <a:srgbClr val="44546A"/>
                </a:solidFill>
              </a:rPr>
              <a:t>In Chile, 88% of citizens believe that transparency is necessary</a:t>
            </a:r>
            <a:endParaRPr lang="es-CL" altLang="es-CL" sz="1600" dirty="0">
              <a:solidFill>
                <a:srgbClr val="44546A"/>
              </a:solidFill>
            </a:endParaRPr>
          </a:p>
        </p:txBody>
      </p:sp>
      <p:pic>
        <p:nvPicPr>
          <p:cNvPr id="24581" name="Imagen 15" descr="Logo g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87313"/>
            <a:ext cx="14081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ángulo 23"/>
          <p:cNvSpPr/>
          <p:nvPr/>
        </p:nvSpPr>
        <p:spPr>
          <a:xfrm>
            <a:off x="1344613" y="1169988"/>
            <a:ext cx="1371600" cy="676275"/>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25" name="object 463"/>
          <p:cNvSpPr/>
          <p:nvPr/>
        </p:nvSpPr>
        <p:spPr>
          <a:xfrm>
            <a:off x="2563813" y="1169988"/>
            <a:ext cx="106362" cy="58737"/>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4584" name="Rectángulo 25"/>
          <p:cNvSpPr>
            <a:spLocks noChangeArrowheads="1"/>
          </p:cNvSpPr>
          <p:nvPr/>
        </p:nvSpPr>
        <p:spPr bwMode="auto">
          <a:xfrm>
            <a:off x="1331913" y="1277938"/>
            <a:ext cx="1371600" cy="4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ES_tradnl" altLang="es-CL" sz="1100" b="1" dirty="0">
                <a:solidFill>
                  <a:srgbClr val="FFFFFF"/>
                </a:solidFill>
                <a:latin typeface="Arial" panose="020B0604020202020204" pitchFamily="34" charset="0"/>
                <a:cs typeface="Calibri" panose="020F0502020204030204" pitchFamily="34" charset="0"/>
              </a:rPr>
              <a:t>CITIZENS DEMAND IT</a:t>
            </a:r>
            <a:endParaRPr lang="es-CL" altLang="es-CL" sz="1100" dirty="0">
              <a:solidFill>
                <a:srgbClr val="FFFFFF"/>
              </a:solidFill>
              <a:cs typeface="Calibri" panose="020F0502020204030204" pitchFamily="34" charset="0"/>
            </a:endParaRPr>
          </a:p>
        </p:txBody>
      </p:sp>
      <p:sp>
        <p:nvSpPr>
          <p:cNvPr id="66" name="object 455"/>
          <p:cNvSpPr/>
          <p:nvPr/>
        </p:nvSpPr>
        <p:spPr>
          <a:xfrm>
            <a:off x="2954338" y="1992313"/>
            <a:ext cx="5794375" cy="65881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4586" name="Rectángulo 66"/>
          <p:cNvSpPr>
            <a:spLocks noChangeArrowheads="1"/>
          </p:cNvSpPr>
          <p:nvPr/>
        </p:nvSpPr>
        <p:spPr bwMode="auto">
          <a:xfrm>
            <a:off x="3122613" y="2019300"/>
            <a:ext cx="5121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r>
              <a:rPr lang="en-US" altLang="es-CL" sz="1600" b="1" dirty="0">
                <a:solidFill>
                  <a:srgbClr val="44546A"/>
                </a:solidFill>
              </a:rPr>
              <a:t>More than 100 irregularities </a:t>
            </a:r>
            <a:r>
              <a:rPr lang="en-US" altLang="es-CL" sz="1600" dirty="0">
                <a:solidFill>
                  <a:srgbClr val="44546A"/>
                </a:solidFill>
              </a:rPr>
              <a:t>have been identified through the use of the Chilean transparency law</a:t>
            </a:r>
            <a:endParaRPr lang="es-CL" altLang="es-CL" sz="1600" dirty="0">
              <a:solidFill>
                <a:srgbClr val="44546A"/>
              </a:solidFill>
              <a:cs typeface="Calibri" panose="020F0502020204030204" pitchFamily="34" charset="0"/>
            </a:endParaRPr>
          </a:p>
        </p:txBody>
      </p:sp>
      <p:sp>
        <p:nvSpPr>
          <p:cNvPr id="68" name="Rectángulo 67"/>
          <p:cNvSpPr/>
          <p:nvPr/>
        </p:nvSpPr>
        <p:spPr>
          <a:xfrm>
            <a:off x="1344613" y="1976438"/>
            <a:ext cx="1371600" cy="674687"/>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69" name="object 463"/>
          <p:cNvSpPr/>
          <p:nvPr/>
        </p:nvSpPr>
        <p:spPr>
          <a:xfrm>
            <a:off x="2563813" y="1976438"/>
            <a:ext cx="106362" cy="5715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4589" name="Rectángulo 69"/>
          <p:cNvSpPr>
            <a:spLocks noChangeArrowheads="1"/>
          </p:cNvSpPr>
          <p:nvPr/>
        </p:nvSpPr>
        <p:spPr bwMode="auto">
          <a:xfrm>
            <a:off x="1331913" y="2020140"/>
            <a:ext cx="1371600"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n-US" altLang="es-CL" sz="1100" b="1" dirty="0">
                <a:solidFill>
                  <a:srgbClr val="FFFFFF"/>
                </a:solidFill>
                <a:latin typeface="Arial" panose="020B0604020202020204" pitchFamily="34" charset="0"/>
                <a:cs typeface="Calibri" panose="020F0502020204030204" pitchFamily="34" charset="0"/>
              </a:rPr>
              <a:t>IT HAS BEEN USEFUL IN PRACTICE</a:t>
            </a:r>
            <a:endParaRPr lang="es-CL" altLang="es-CL" sz="1100" b="1" dirty="0">
              <a:solidFill>
                <a:srgbClr val="FFFFFF"/>
              </a:solidFill>
              <a:latin typeface="Arial" panose="020B0604020202020204" pitchFamily="34" charset="0"/>
              <a:cs typeface="Calibri" panose="020F0502020204030204" pitchFamily="34" charset="0"/>
            </a:endParaRPr>
          </a:p>
        </p:txBody>
      </p:sp>
      <p:sp>
        <p:nvSpPr>
          <p:cNvPr id="71" name="object 455"/>
          <p:cNvSpPr/>
          <p:nvPr/>
        </p:nvSpPr>
        <p:spPr>
          <a:xfrm>
            <a:off x="2954338" y="2789238"/>
            <a:ext cx="5794375" cy="66040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4591" name="Rectángulo 71"/>
          <p:cNvSpPr>
            <a:spLocks noChangeArrowheads="1"/>
          </p:cNvSpPr>
          <p:nvPr/>
        </p:nvSpPr>
        <p:spPr bwMode="auto">
          <a:xfrm>
            <a:off x="3122613" y="2844800"/>
            <a:ext cx="5545137"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s-CL" sz="1400" dirty="0">
                <a:solidFill>
                  <a:srgbClr val="44546A"/>
                </a:solidFill>
              </a:rPr>
              <a:t>In Latin America </a:t>
            </a:r>
            <a:r>
              <a:rPr lang="en-US" altLang="es-CL" sz="1400" b="1" dirty="0">
                <a:solidFill>
                  <a:srgbClr val="44546A"/>
                </a:solidFill>
              </a:rPr>
              <a:t>39% of people know their right</a:t>
            </a:r>
            <a:r>
              <a:rPr lang="en-US" altLang="es-CL" sz="1400" dirty="0">
                <a:solidFill>
                  <a:srgbClr val="44546A"/>
                </a:solidFill>
              </a:rPr>
              <a:t> to request information from the government and 17% have exercised that right (TI 2019)</a:t>
            </a:r>
            <a:endParaRPr lang="es-CL" altLang="es-CL" sz="1400" dirty="0">
              <a:solidFill>
                <a:srgbClr val="44546A"/>
              </a:solidFill>
            </a:endParaRPr>
          </a:p>
        </p:txBody>
      </p:sp>
      <p:sp>
        <p:nvSpPr>
          <p:cNvPr id="73" name="Rectángulo 72"/>
          <p:cNvSpPr/>
          <p:nvPr/>
        </p:nvSpPr>
        <p:spPr>
          <a:xfrm>
            <a:off x="1344613" y="2773363"/>
            <a:ext cx="1371600" cy="676275"/>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74" name="object 463"/>
          <p:cNvSpPr/>
          <p:nvPr/>
        </p:nvSpPr>
        <p:spPr>
          <a:xfrm>
            <a:off x="2563813" y="2773363"/>
            <a:ext cx="106362" cy="58737"/>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4594" name="Rectángulo 74"/>
          <p:cNvSpPr>
            <a:spLocks noChangeArrowheads="1"/>
          </p:cNvSpPr>
          <p:nvPr/>
        </p:nvSpPr>
        <p:spPr bwMode="auto">
          <a:xfrm>
            <a:off x="1323975" y="2830513"/>
            <a:ext cx="1371600"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CL" altLang="es-CL" sz="1100" b="1" dirty="0">
                <a:solidFill>
                  <a:srgbClr val="FFFFFF"/>
                </a:solidFill>
                <a:latin typeface="Arial" panose="020B0604020202020204" pitchFamily="34" charset="0"/>
                <a:cs typeface="Calibri" panose="020F0502020204030204" pitchFamily="34" charset="0"/>
              </a:rPr>
              <a:t>IT IS INCREASINGLY USED</a:t>
            </a:r>
          </a:p>
        </p:txBody>
      </p:sp>
      <p:sp>
        <p:nvSpPr>
          <p:cNvPr id="76" name="object 455"/>
          <p:cNvSpPr/>
          <p:nvPr/>
        </p:nvSpPr>
        <p:spPr>
          <a:xfrm>
            <a:off x="2963863" y="3595688"/>
            <a:ext cx="5784850" cy="65881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4596" name="Rectángulo 76"/>
          <p:cNvSpPr>
            <a:spLocks noChangeArrowheads="1"/>
          </p:cNvSpPr>
          <p:nvPr/>
        </p:nvSpPr>
        <p:spPr bwMode="auto">
          <a:xfrm>
            <a:off x="3122613" y="3663950"/>
            <a:ext cx="5545137"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s-CL" sz="1400" dirty="0">
                <a:solidFill>
                  <a:schemeClr val="tx2"/>
                </a:solidFill>
              </a:rPr>
              <a:t>As of 2019, </a:t>
            </a:r>
            <a:r>
              <a:rPr lang="en-US" altLang="es-CL" sz="1400" b="1" dirty="0">
                <a:solidFill>
                  <a:schemeClr val="tx2"/>
                </a:solidFill>
              </a:rPr>
              <a:t>8472 claims were filed with the Council</a:t>
            </a:r>
            <a:r>
              <a:rPr lang="en-US" altLang="es-CL" sz="1400" dirty="0">
                <a:solidFill>
                  <a:schemeClr val="tx2"/>
                </a:solidFill>
              </a:rPr>
              <a:t>, 27% more than in 2018.</a:t>
            </a:r>
            <a:endParaRPr lang="es-CL" altLang="es-CL" sz="1400" dirty="0">
              <a:solidFill>
                <a:schemeClr val="tx2"/>
              </a:solidFill>
            </a:endParaRPr>
          </a:p>
        </p:txBody>
      </p:sp>
      <p:sp>
        <p:nvSpPr>
          <p:cNvPr id="78" name="Rectángulo 77"/>
          <p:cNvSpPr/>
          <p:nvPr/>
        </p:nvSpPr>
        <p:spPr>
          <a:xfrm>
            <a:off x="1354138" y="3578225"/>
            <a:ext cx="1371600" cy="676275"/>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79" name="object 463"/>
          <p:cNvSpPr/>
          <p:nvPr/>
        </p:nvSpPr>
        <p:spPr>
          <a:xfrm>
            <a:off x="2573338" y="3578225"/>
            <a:ext cx="106362" cy="58738"/>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4599" name="Rectángulo 79"/>
          <p:cNvSpPr>
            <a:spLocks noChangeArrowheads="1"/>
          </p:cNvSpPr>
          <p:nvPr/>
        </p:nvSpPr>
        <p:spPr bwMode="auto">
          <a:xfrm>
            <a:off x="1344613" y="3714725"/>
            <a:ext cx="1371600"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CL" altLang="es-CL" sz="900" b="1" dirty="0">
                <a:solidFill>
                  <a:srgbClr val="FFFFFF"/>
                </a:solidFill>
                <a:latin typeface="Arial" panose="020B0604020202020204" pitchFamily="34" charset="0"/>
                <a:cs typeface="Calibri" panose="020F0502020204030204" pitchFamily="34" charset="0"/>
              </a:rPr>
              <a:t>CITIZENS DEMAND THEIR RIGHT</a:t>
            </a:r>
          </a:p>
        </p:txBody>
      </p:sp>
      <p:sp>
        <p:nvSpPr>
          <p:cNvPr id="81" name="object 455"/>
          <p:cNvSpPr/>
          <p:nvPr/>
        </p:nvSpPr>
        <p:spPr>
          <a:xfrm>
            <a:off x="2973388" y="4408488"/>
            <a:ext cx="5775325" cy="66040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4601" name="Rectángulo 81"/>
          <p:cNvSpPr>
            <a:spLocks noChangeArrowheads="1"/>
          </p:cNvSpPr>
          <p:nvPr/>
        </p:nvSpPr>
        <p:spPr bwMode="auto">
          <a:xfrm>
            <a:off x="3112336" y="4392613"/>
            <a:ext cx="55451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s-CL" sz="1400" dirty="0">
                <a:solidFill>
                  <a:srgbClr val="44546A"/>
                </a:solidFill>
              </a:rPr>
              <a:t>Citizens who know the law of transparency and have exercised the right of access to information </a:t>
            </a:r>
            <a:r>
              <a:rPr lang="en-US" altLang="es-CL" sz="1400" b="1" dirty="0">
                <a:solidFill>
                  <a:srgbClr val="44546A"/>
                </a:solidFill>
              </a:rPr>
              <a:t>have more confidence in institutions </a:t>
            </a:r>
            <a:r>
              <a:rPr lang="en-US" altLang="es-CL" sz="1400" dirty="0">
                <a:solidFill>
                  <a:srgbClr val="44546A"/>
                </a:solidFill>
              </a:rPr>
              <a:t>and less perception of corruption.</a:t>
            </a:r>
            <a:endParaRPr lang="es-CL" altLang="es-CL" sz="1400" dirty="0">
              <a:solidFill>
                <a:srgbClr val="44546A"/>
              </a:solidFill>
            </a:endParaRPr>
          </a:p>
        </p:txBody>
      </p:sp>
      <p:sp>
        <p:nvSpPr>
          <p:cNvPr id="83" name="Rectángulo 82"/>
          <p:cNvSpPr/>
          <p:nvPr/>
        </p:nvSpPr>
        <p:spPr>
          <a:xfrm>
            <a:off x="1363663" y="4392613"/>
            <a:ext cx="1371600" cy="676275"/>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84" name="object 463"/>
          <p:cNvSpPr/>
          <p:nvPr/>
        </p:nvSpPr>
        <p:spPr>
          <a:xfrm>
            <a:off x="2582863" y="4392613"/>
            <a:ext cx="106362" cy="58737"/>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4604" name="Rectángulo 84"/>
          <p:cNvSpPr>
            <a:spLocks noChangeArrowheads="1"/>
          </p:cNvSpPr>
          <p:nvPr/>
        </p:nvSpPr>
        <p:spPr bwMode="auto">
          <a:xfrm>
            <a:off x="1363663" y="4535547"/>
            <a:ext cx="1371600"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ES_tradnl" altLang="es-CL" sz="900" b="1" dirty="0">
                <a:solidFill>
                  <a:srgbClr val="FFFFFF"/>
                </a:solidFill>
                <a:latin typeface="Arial" panose="020B0604020202020204" pitchFamily="34" charset="0"/>
                <a:cs typeface="Calibri" panose="020F0502020204030204" pitchFamily="34" charset="0"/>
              </a:rPr>
              <a:t>IMPROVES TRUST IN INSTITUTIONS</a:t>
            </a:r>
            <a:endParaRPr lang="es-CL" altLang="es-CL" sz="900" b="1" dirty="0">
              <a:solidFill>
                <a:srgbClr val="FFFFFF"/>
              </a:solidFill>
              <a:latin typeface="Arial" panose="020B0604020202020204" pitchFamily="34" charset="0"/>
              <a:cs typeface="Calibri" panose="020F0502020204030204" pitchFamily="34" charset="0"/>
            </a:endParaRPr>
          </a:p>
        </p:txBody>
      </p:sp>
      <p:sp>
        <p:nvSpPr>
          <p:cNvPr id="24605" name="3 CuadroTexto"/>
          <p:cNvSpPr txBox="1">
            <a:spLocks noChangeArrowheads="1"/>
          </p:cNvSpPr>
          <p:nvPr/>
        </p:nvSpPr>
        <p:spPr bwMode="auto">
          <a:xfrm>
            <a:off x="485775" y="96838"/>
            <a:ext cx="670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5" rIns="91390" bIns="45695">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s-CL" sz="2400" dirty="0">
                <a:solidFill>
                  <a:srgbClr val="44546A"/>
                </a:solidFill>
                <a:latin typeface="Trebuchet MS" panose="020B0603020202020204" pitchFamily="34" charset="0"/>
                <a:ea typeface="Trebuchet MS" panose="020B0603020202020204" pitchFamily="34" charset="0"/>
                <a:cs typeface="Trebuchet MS" panose="020B0603020202020204" pitchFamily="34" charset="0"/>
              </a:rPr>
              <a:t>TRANSPARENCY: VALUED, USED AND HAS PROVEN ITS EFFECTIVENESS</a:t>
            </a:r>
            <a:endParaRPr lang="es-ES" altLang="es-CL" sz="1600" dirty="0">
              <a:solidFill>
                <a:srgbClr val="44546A"/>
              </a:solidFill>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98415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455"/>
          <p:cNvSpPr/>
          <p:nvPr/>
        </p:nvSpPr>
        <p:spPr>
          <a:xfrm>
            <a:off x="1547664" y="1685349"/>
            <a:ext cx="7416824" cy="78101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14" name="object 455"/>
          <p:cNvSpPr/>
          <p:nvPr/>
        </p:nvSpPr>
        <p:spPr>
          <a:xfrm>
            <a:off x="1547664" y="735188"/>
            <a:ext cx="7416824" cy="78101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35" name="Rectángulo 34"/>
          <p:cNvSpPr/>
          <p:nvPr/>
        </p:nvSpPr>
        <p:spPr>
          <a:xfrm>
            <a:off x="467545" y="-11826"/>
            <a:ext cx="2304255" cy="396046"/>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64" eaLnBrk="1" fontAlgn="auto" hangingPunct="1">
              <a:spcBef>
                <a:spcPts val="0"/>
              </a:spcBef>
              <a:spcAft>
                <a:spcPts val="0"/>
              </a:spcAft>
              <a:defRPr/>
            </a:pPr>
            <a:endParaRPr lang="es-ES" sz="1800">
              <a:solidFill>
                <a:prstClr val="white"/>
              </a:solidFill>
            </a:endParaRPr>
          </a:p>
        </p:txBody>
      </p:sp>
      <p:sp>
        <p:nvSpPr>
          <p:cNvPr id="25604" name="Rectángulo 36"/>
          <p:cNvSpPr>
            <a:spLocks noChangeArrowheads="1"/>
          </p:cNvSpPr>
          <p:nvPr/>
        </p:nvSpPr>
        <p:spPr bwMode="auto">
          <a:xfrm>
            <a:off x="1546988" y="787240"/>
            <a:ext cx="7383976"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s-CL" sz="1200" dirty="0">
                <a:solidFill>
                  <a:schemeClr val="tx2"/>
                </a:solidFill>
              </a:rPr>
              <a:t>We have proposed a series of actions to install a transverse seal of transparency in all types of institutions in Chile, and urged the authority to take deep measures to prevent and punish forcefully practices that have collaborated with the perception of injustice at the country level, both in the public and private sectors.</a:t>
            </a:r>
            <a:endParaRPr lang="es-CL" altLang="es-CL" sz="1200" dirty="0">
              <a:solidFill>
                <a:schemeClr val="tx2"/>
              </a:solidFill>
            </a:endParaRPr>
          </a:p>
        </p:txBody>
      </p:sp>
      <p:pic>
        <p:nvPicPr>
          <p:cNvPr id="25605" name="Imagen 15" descr="Logo g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87314"/>
            <a:ext cx="976487" cy="3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ángulo 23"/>
          <p:cNvSpPr/>
          <p:nvPr/>
        </p:nvSpPr>
        <p:spPr>
          <a:xfrm>
            <a:off x="66095" y="739231"/>
            <a:ext cx="1371600" cy="789006"/>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25" name="object 463"/>
          <p:cNvSpPr/>
          <p:nvPr/>
        </p:nvSpPr>
        <p:spPr>
          <a:xfrm>
            <a:off x="1266574" y="746458"/>
            <a:ext cx="106362" cy="58737"/>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5608" name="Rectángulo 25"/>
          <p:cNvSpPr>
            <a:spLocks noChangeArrowheads="1"/>
          </p:cNvSpPr>
          <p:nvPr/>
        </p:nvSpPr>
        <p:spPr bwMode="auto">
          <a:xfrm>
            <a:off x="66095" y="855357"/>
            <a:ext cx="1371600"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ES_tradnl" altLang="es-CL" sz="1100" b="1" dirty="0">
                <a:solidFill>
                  <a:srgbClr val="FFFFFF"/>
                </a:solidFill>
                <a:latin typeface="Arial" panose="020B0604020202020204" pitchFamily="34" charset="0"/>
                <a:cs typeface="Calibri" panose="020F0502020204030204" pitchFamily="34" charset="0"/>
              </a:rPr>
              <a:t>IMPACT ON PUBLIC POLICIES</a:t>
            </a:r>
            <a:endParaRPr lang="es-CL" altLang="es-CL" sz="1100" dirty="0">
              <a:solidFill>
                <a:srgbClr val="FFFFFF"/>
              </a:solidFill>
              <a:cs typeface="Calibri" panose="020F0502020204030204" pitchFamily="34" charset="0"/>
            </a:endParaRPr>
          </a:p>
        </p:txBody>
      </p:sp>
      <p:sp>
        <p:nvSpPr>
          <p:cNvPr id="66" name="object 455"/>
          <p:cNvSpPr/>
          <p:nvPr/>
        </p:nvSpPr>
        <p:spPr>
          <a:xfrm>
            <a:off x="1588775" y="2583865"/>
            <a:ext cx="7399665" cy="65881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5610" name="Rectángulo 66"/>
          <p:cNvSpPr>
            <a:spLocks noChangeArrowheads="1"/>
          </p:cNvSpPr>
          <p:nvPr/>
        </p:nvSpPr>
        <p:spPr bwMode="auto">
          <a:xfrm>
            <a:off x="1835696" y="2670359"/>
            <a:ext cx="7393314"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r>
              <a:rPr lang="en-US" sz="1200" dirty="0">
                <a:solidFill>
                  <a:schemeClr val="tx2"/>
                </a:solidFill>
              </a:rPr>
              <a:t>In the event that, in the referendum convened for April, citizens decide for a constitutional change, the Council for Transparency will propose a text that includes the right to public information in the new Constitution.</a:t>
            </a:r>
            <a:endParaRPr lang="es-CL" sz="1400" dirty="0">
              <a:solidFill>
                <a:schemeClr val="tx2"/>
              </a:solidFill>
            </a:endParaRPr>
          </a:p>
        </p:txBody>
      </p:sp>
      <p:sp>
        <p:nvSpPr>
          <p:cNvPr id="68" name="Rectángulo 67"/>
          <p:cNvSpPr/>
          <p:nvPr/>
        </p:nvSpPr>
        <p:spPr>
          <a:xfrm>
            <a:off x="90048" y="2598351"/>
            <a:ext cx="1371600" cy="674687"/>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69" name="object 463"/>
          <p:cNvSpPr/>
          <p:nvPr/>
        </p:nvSpPr>
        <p:spPr>
          <a:xfrm>
            <a:off x="1309248" y="2598351"/>
            <a:ext cx="106362" cy="5715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5613" name="Rectángulo 69"/>
          <p:cNvSpPr>
            <a:spLocks noChangeArrowheads="1"/>
          </p:cNvSpPr>
          <p:nvPr/>
        </p:nvSpPr>
        <p:spPr bwMode="auto">
          <a:xfrm>
            <a:off x="90048" y="2708295"/>
            <a:ext cx="1371600" cy="4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CL" altLang="es-CL" sz="1050" b="1" dirty="0">
                <a:solidFill>
                  <a:srgbClr val="FFFFFF"/>
                </a:solidFill>
                <a:latin typeface="Arial" panose="020B0604020202020204" pitchFamily="34" charset="0"/>
                <a:cs typeface="Calibri" panose="020F0502020204030204" pitchFamily="34" charset="0"/>
              </a:rPr>
              <a:t>CONSTITUTIONAL PROCESS</a:t>
            </a:r>
          </a:p>
        </p:txBody>
      </p:sp>
      <p:sp>
        <p:nvSpPr>
          <p:cNvPr id="71" name="object 455"/>
          <p:cNvSpPr/>
          <p:nvPr/>
        </p:nvSpPr>
        <p:spPr>
          <a:xfrm>
            <a:off x="1649453" y="4563440"/>
            <a:ext cx="7395524" cy="53229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5615" name="Rectángulo 71"/>
          <p:cNvSpPr>
            <a:spLocks noChangeArrowheads="1"/>
          </p:cNvSpPr>
          <p:nvPr/>
        </p:nvSpPr>
        <p:spPr bwMode="auto">
          <a:xfrm>
            <a:off x="1645312" y="4569673"/>
            <a:ext cx="7445307"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455613">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4556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4556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4556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4556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sz="1200" dirty="0">
                <a:solidFill>
                  <a:schemeClr val="tx2"/>
                </a:solidFill>
              </a:rPr>
              <a:t>We collaborate with the Comptroller General of the Republic and entities related to local governments, with the objective of transferring technical experience in integrity and transparency</a:t>
            </a:r>
            <a:r>
              <a:rPr lang="es-CL" sz="1200" dirty="0">
                <a:solidFill>
                  <a:schemeClr val="tx2"/>
                </a:solidFill>
              </a:rPr>
              <a:t>.</a:t>
            </a:r>
            <a:endParaRPr lang="es-CL" altLang="es-CL" sz="1400" dirty="0">
              <a:solidFill>
                <a:schemeClr val="tx2"/>
              </a:solidFill>
            </a:endParaRPr>
          </a:p>
        </p:txBody>
      </p:sp>
      <p:sp>
        <p:nvSpPr>
          <p:cNvPr id="73" name="Rectángulo 72"/>
          <p:cNvSpPr/>
          <p:nvPr/>
        </p:nvSpPr>
        <p:spPr>
          <a:xfrm>
            <a:off x="82628" y="4563440"/>
            <a:ext cx="1371600" cy="532298"/>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74" name="object 463"/>
          <p:cNvSpPr/>
          <p:nvPr/>
        </p:nvSpPr>
        <p:spPr>
          <a:xfrm>
            <a:off x="1341827" y="4567750"/>
            <a:ext cx="106362" cy="58737"/>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5618" name="Rectángulo 74"/>
          <p:cNvSpPr>
            <a:spLocks noChangeArrowheads="1"/>
          </p:cNvSpPr>
          <p:nvPr/>
        </p:nvSpPr>
        <p:spPr bwMode="auto">
          <a:xfrm>
            <a:off x="96351" y="4569634"/>
            <a:ext cx="1371600" cy="55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eaLnBrk="1" hangingPunct="1"/>
            <a:r>
              <a:rPr lang="es-CL" altLang="es-CL" sz="1000" b="1" dirty="0">
                <a:solidFill>
                  <a:srgbClr val="FFFFFF"/>
                </a:solidFill>
                <a:latin typeface="Arial" panose="020B0604020202020204" pitchFamily="34" charset="0"/>
                <a:cs typeface="Calibri" panose="020F0502020204030204" pitchFamily="34" charset="0"/>
              </a:rPr>
              <a:t>INTER</a:t>
            </a:r>
          </a:p>
          <a:p>
            <a:pPr algn="ctr" eaLnBrk="1" hangingPunct="1"/>
            <a:r>
              <a:rPr lang="es-CL" altLang="es-CL" sz="1000" b="1" dirty="0">
                <a:solidFill>
                  <a:srgbClr val="FFFFFF"/>
                </a:solidFill>
                <a:latin typeface="Arial" panose="020B0604020202020204" pitchFamily="34" charset="0"/>
                <a:cs typeface="Calibri" panose="020F0502020204030204" pitchFamily="34" charset="0"/>
              </a:rPr>
              <a:t>INSTITUTIONAL</a:t>
            </a:r>
          </a:p>
          <a:p>
            <a:pPr algn="ctr" eaLnBrk="1" hangingPunct="1"/>
            <a:r>
              <a:rPr lang="es-CL" altLang="es-CL" sz="1000" b="1" dirty="0">
                <a:solidFill>
                  <a:srgbClr val="FFFFFF"/>
                </a:solidFill>
                <a:latin typeface="Arial" panose="020B0604020202020204" pitchFamily="34" charset="0"/>
                <a:cs typeface="Calibri" panose="020F0502020204030204" pitchFamily="34" charset="0"/>
              </a:rPr>
              <a:t>COORDINATION</a:t>
            </a:r>
          </a:p>
        </p:txBody>
      </p:sp>
      <p:sp>
        <p:nvSpPr>
          <p:cNvPr id="76" name="object 455"/>
          <p:cNvSpPr/>
          <p:nvPr/>
        </p:nvSpPr>
        <p:spPr>
          <a:xfrm>
            <a:off x="1588775" y="3349162"/>
            <a:ext cx="7393612" cy="44079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5620" name="Rectángulo 76"/>
          <p:cNvSpPr>
            <a:spLocks noChangeArrowheads="1"/>
          </p:cNvSpPr>
          <p:nvPr/>
        </p:nvSpPr>
        <p:spPr bwMode="auto">
          <a:xfrm>
            <a:off x="1589930" y="3359565"/>
            <a:ext cx="746446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455613">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4556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4556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4556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4556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s-CL" sz="1200" dirty="0">
                <a:solidFill>
                  <a:schemeClr val="tx2"/>
                </a:solidFill>
              </a:rPr>
              <a:t>We have conducted citizen dialogues in various places in Chile to raise proposals and opinions on anti-corruption and transparency.</a:t>
            </a:r>
            <a:endParaRPr lang="es-CL" altLang="es-CL" sz="1200" dirty="0">
              <a:solidFill>
                <a:schemeClr val="tx2"/>
              </a:solidFill>
            </a:endParaRPr>
          </a:p>
        </p:txBody>
      </p:sp>
      <p:sp>
        <p:nvSpPr>
          <p:cNvPr id="78" name="Rectángulo 77"/>
          <p:cNvSpPr/>
          <p:nvPr/>
        </p:nvSpPr>
        <p:spPr>
          <a:xfrm>
            <a:off x="93376" y="3353578"/>
            <a:ext cx="1371600" cy="423388"/>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79" name="object 463"/>
          <p:cNvSpPr/>
          <p:nvPr/>
        </p:nvSpPr>
        <p:spPr>
          <a:xfrm>
            <a:off x="1309401" y="3363102"/>
            <a:ext cx="106362" cy="58738"/>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5623" name="Rectángulo 79"/>
          <p:cNvSpPr>
            <a:spLocks noChangeArrowheads="1"/>
          </p:cNvSpPr>
          <p:nvPr/>
        </p:nvSpPr>
        <p:spPr bwMode="auto">
          <a:xfrm>
            <a:off x="95776" y="3403482"/>
            <a:ext cx="1371600"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CL" altLang="es-CL" sz="900" b="1" dirty="0">
                <a:solidFill>
                  <a:srgbClr val="FFFFFF"/>
                </a:solidFill>
                <a:latin typeface="Arial" panose="020B0604020202020204" pitchFamily="34" charset="0"/>
                <a:cs typeface="Calibri" panose="020F0502020204030204" pitchFamily="34" charset="0"/>
              </a:rPr>
              <a:t>CITIZEN PARTICIPATION</a:t>
            </a:r>
          </a:p>
        </p:txBody>
      </p:sp>
      <p:sp>
        <p:nvSpPr>
          <p:cNvPr id="81" name="object 455"/>
          <p:cNvSpPr/>
          <p:nvPr/>
        </p:nvSpPr>
        <p:spPr>
          <a:xfrm>
            <a:off x="1622011" y="3938728"/>
            <a:ext cx="7385376" cy="50452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lIns="0" tIns="0" rIns="0" bIns="0"/>
          <a:lstStyle/>
          <a:p>
            <a:pPr defTabSz="415543" eaLnBrk="1" fontAlgn="auto" hangingPunct="1">
              <a:spcBef>
                <a:spcPts val="0"/>
              </a:spcBef>
              <a:spcAft>
                <a:spcPts val="0"/>
              </a:spcAft>
              <a:defRPr/>
            </a:pPr>
            <a:endParaRPr sz="1800">
              <a:solidFill>
                <a:prstClr val="black"/>
              </a:solidFill>
              <a:latin typeface="+mn-lt"/>
            </a:endParaRPr>
          </a:p>
        </p:txBody>
      </p:sp>
      <p:sp>
        <p:nvSpPr>
          <p:cNvPr id="25625" name="Rectángulo 81"/>
          <p:cNvSpPr>
            <a:spLocks noChangeArrowheads="1"/>
          </p:cNvSpPr>
          <p:nvPr/>
        </p:nvSpPr>
        <p:spPr bwMode="auto">
          <a:xfrm>
            <a:off x="1622011" y="3981590"/>
            <a:ext cx="7457385"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455613">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4556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4556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4556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4556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56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s-CL" sz="1200" dirty="0">
                <a:solidFill>
                  <a:schemeClr val="tx2"/>
                </a:solidFill>
              </a:rPr>
              <a:t>We create an Integrity Laboratory, which will serve to collaborate with all State Institutions that wish to improve transparency and integrity.</a:t>
            </a:r>
            <a:endParaRPr lang="es-CL" altLang="es-CL" sz="1200" dirty="0">
              <a:solidFill>
                <a:schemeClr val="tx2"/>
              </a:solidFill>
            </a:endParaRPr>
          </a:p>
        </p:txBody>
      </p:sp>
      <p:sp>
        <p:nvSpPr>
          <p:cNvPr id="83" name="Rectángulo 82"/>
          <p:cNvSpPr/>
          <p:nvPr/>
        </p:nvSpPr>
        <p:spPr>
          <a:xfrm>
            <a:off x="92009" y="3943038"/>
            <a:ext cx="1371600" cy="500211"/>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84" name="object 463"/>
          <p:cNvSpPr/>
          <p:nvPr/>
        </p:nvSpPr>
        <p:spPr>
          <a:xfrm>
            <a:off x="1329109" y="4433094"/>
            <a:ext cx="106362" cy="58737"/>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25628" name="Rectángulo 84"/>
          <p:cNvSpPr>
            <a:spLocks noChangeArrowheads="1"/>
          </p:cNvSpPr>
          <p:nvPr/>
        </p:nvSpPr>
        <p:spPr bwMode="auto">
          <a:xfrm>
            <a:off x="82628" y="4014912"/>
            <a:ext cx="1371600"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eaLnBrk="1" hangingPunct="1"/>
            <a:r>
              <a:rPr lang="es-ES_tradnl" altLang="es-CL" sz="900" b="1" dirty="0">
                <a:solidFill>
                  <a:srgbClr val="FFFFFF"/>
                </a:solidFill>
                <a:latin typeface="Arial" panose="020B0604020202020204" pitchFamily="34" charset="0"/>
                <a:cs typeface="Calibri" panose="020F0502020204030204" pitchFamily="34" charset="0"/>
              </a:rPr>
              <a:t>GOOD </a:t>
            </a:r>
          </a:p>
          <a:p>
            <a:pPr algn="ctr" eaLnBrk="1" hangingPunct="1"/>
            <a:r>
              <a:rPr lang="es-ES_tradnl" altLang="es-CL" sz="900" b="1" dirty="0">
                <a:solidFill>
                  <a:srgbClr val="FFFFFF"/>
                </a:solidFill>
                <a:latin typeface="Arial" panose="020B0604020202020204" pitchFamily="34" charset="0"/>
                <a:cs typeface="Calibri" panose="020F0502020204030204" pitchFamily="34" charset="0"/>
              </a:rPr>
              <a:t>PRACTICES</a:t>
            </a:r>
            <a:endParaRPr lang="es-CL" altLang="es-CL" sz="900" b="1" dirty="0">
              <a:solidFill>
                <a:srgbClr val="FFFFFF"/>
              </a:solidFill>
              <a:latin typeface="Arial" panose="020B0604020202020204" pitchFamily="34" charset="0"/>
              <a:cs typeface="Calibri" panose="020F0502020204030204" pitchFamily="34" charset="0"/>
            </a:endParaRPr>
          </a:p>
        </p:txBody>
      </p:sp>
      <p:sp>
        <p:nvSpPr>
          <p:cNvPr id="25629" name="3 CuadroTexto"/>
          <p:cNvSpPr txBox="1">
            <a:spLocks noChangeArrowheads="1"/>
          </p:cNvSpPr>
          <p:nvPr/>
        </p:nvSpPr>
        <p:spPr bwMode="auto">
          <a:xfrm>
            <a:off x="447674" y="40562"/>
            <a:ext cx="7220669" cy="64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5" rIns="91390" bIns="45695">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s-CL" sz="1800" dirty="0">
                <a:solidFill>
                  <a:srgbClr val="44546A"/>
                </a:solidFill>
                <a:latin typeface="Trebuchet MS" panose="020B0603020202020204" pitchFamily="34" charset="0"/>
                <a:ea typeface="Trebuchet MS" panose="020B0603020202020204" pitchFamily="34" charset="0"/>
                <a:cs typeface="Trebuchet MS" panose="020B0603020202020204" pitchFamily="34" charset="0"/>
              </a:rPr>
              <a:t>ROLE AND ADVOCACY OF THE COUNCIL IN THIS COMPLEX SITUATION THAT AFFECTS OUR COUNTRY: A DUTY WITH OUR DEMOCRACY</a:t>
            </a:r>
            <a:r>
              <a:rPr lang="es-CL" altLang="es-CL" sz="1800" dirty="0">
                <a:solidFill>
                  <a:schemeClr val="accent1"/>
                </a:solidFill>
                <a:latin typeface="Trebuchet MS" panose="020B0603020202020204" pitchFamily="34" charset="0"/>
                <a:ea typeface="Trebuchet MS" panose="020B0603020202020204" pitchFamily="34" charset="0"/>
                <a:cs typeface="Trebuchet MS" panose="020B0603020202020204" pitchFamily="34" charset="0"/>
              </a:rPr>
              <a:t>.</a:t>
            </a:r>
            <a:endParaRPr lang="es-ES" altLang="es-CL" sz="1200" dirty="0">
              <a:solidFill>
                <a:schemeClr val="accent1"/>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0" name="Rectángulo 36"/>
          <p:cNvSpPr>
            <a:spLocks noChangeArrowheads="1"/>
          </p:cNvSpPr>
          <p:nvPr/>
        </p:nvSpPr>
        <p:spPr bwMode="auto">
          <a:xfrm>
            <a:off x="1588775" y="1736217"/>
            <a:ext cx="7383976"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wrap="square" lIns="91434" tIns="45717" rIns="91434" bIns="45717">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sz="1200" dirty="0">
                <a:solidFill>
                  <a:schemeClr val="tx2"/>
                </a:solidFill>
              </a:rPr>
              <a:t>We send official information to the government about access to and centralization of information during the state of emergency; We inform the community about the right to access records of detainees in police stations and about the relevance of keeping audiovisual records that capture the performance of public officials</a:t>
            </a:r>
            <a:r>
              <a:rPr lang="es-CL" sz="1200" dirty="0">
                <a:solidFill>
                  <a:schemeClr val="tx2"/>
                </a:solidFill>
              </a:rPr>
              <a:t>.</a:t>
            </a:r>
          </a:p>
        </p:txBody>
      </p:sp>
      <p:sp>
        <p:nvSpPr>
          <p:cNvPr id="31" name="Rectángulo 30"/>
          <p:cNvSpPr/>
          <p:nvPr/>
        </p:nvSpPr>
        <p:spPr>
          <a:xfrm>
            <a:off x="77724" y="1662814"/>
            <a:ext cx="1371600" cy="789006"/>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eaLnBrk="1" fontAlgn="auto" hangingPunct="1">
              <a:spcBef>
                <a:spcPts val="0"/>
              </a:spcBef>
              <a:spcAft>
                <a:spcPts val="0"/>
              </a:spcAft>
              <a:defRPr/>
            </a:pPr>
            <a:endParaRPr lang="es-ES" sz="1800">
              <a:solidFill>
                <a:prstClr val="white"/>
              </a:solidFill>
            </a:endParaRPr>
          </a:p>
        </p:txBody>
      </p:sp>
      <p:sp>
        <p:nvSpPr>
          <p:cNvPr id="32" name="object 463"/>
          <p:cNvSpPr/>
          <p:nvPr/>
        </p:nvSpPr>
        <p:spPr>
          <a:xfrm>
            <a:off x="1278203" y="1670041"/>
            <a:ext cx="106362" cy="58737"/>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lIns="0" tIns="0" rIns="0" bIns="0"/>
          <a:lstStyle/>
          <a:p>
            <a:pPr defTabSz="685800" eaLnBrk="1" fontAlgn="auto" hangingPunct="1">
              <a:spcBef>
                <a:spcPts val="0"/>
              </a:spcBef>
              <a:spcAft>
                <a:spcPts val="0"/>
              </a:spcAft>
              <a:defRPr/>
            </a:pPr>
            <a:endParaRPr sz="1800" dirty="0">
              <a:solidFill>
                <a:prstClr val="black"/>
              </a:solidFill>
              <a:latin typeface="+mn-lt"/>
            </a:endParaRPr>
          </a:p>
        </p:txBody>
      </p:sp>
      <p:sp>
        <p:nvSpPr>
          <p:cNvPr id="33" name="Rectángulo 25"/>
          <p:cNvSpPr>
            <a:spLocks noChangeArrowheads="1"/>
          </p:cNvSpPr>
          <p:nvPr/>
        </p:nvSpPr>
        <p:spPr bwMode="auto">
          <a:xfrm>
            <a:off x="52393" y="1816502"/>
            <a:ext cx="1371600" cy="4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ash"/>
                <a:miter lim="800000"/>
                <a:headEnd/>
                <a:tailEnd/>
              </a14:hiddenLine>
            </a:ext>
          </a:extLst>
        </p:spPr>
        <p:txBody>
          <a:bodyPr lIns="91434" tIns="45717" rIns="91434" bIns="45717">
            <a:spAutoFit/>
          </a:bodyPr>
          <a:lstStyle>
            <a:lvl1pPr defTabSz="455613">
              <a:defRPr sz="800">
                <a:solidFill>
                  <a:schemeClr val="tx1"/>
                </a:solidFill>
                <a:latin typeface="Calibri" panose="020F0502020204030204" pitchFamily="34" charset="0"/>
              </a:defRPr>
            </a:lvl1pPr>
            <a:lvl2pPr marL="742950" indent="-285750" defTabSz="455613">
              <a:defRPr sz="800">
                <a:solidFill>
                  <a:schemeClr val="tx1"/>
                </a:solidFill>
                <a:latin typeface="Calibri" panose="020F0502020204030204" pitchFamily="34" charset="0"/>
              </a:defRPr>
            </a:lvl2pPr>
            <a:lvl3pPr marL="1143000" indent="-228600" defTabSz="455613">
              <a:defRPr sz="800">
                <a:solidFill>
                  <a:schemeClr val="tx1"/>
                </a:solidFill>
                <a:latin typeface="Calibri" panose="020F0502020204030204" pitchFamily="34" charset="0"/>
              </a:defRPr>
            </a:lvl3pPr>
            <a:lvl4pPr marL="1600200" indent="-228600" defTabSz="455613">
              <a:defRPr sz="800">
                <a:solidFill>
                  <a:schemeClr val="tx1"/>
                </a:solidFill>
                <a:latin typeface="Calibri" panose="020F0502020204030204" pitchFamily="34" charset="0"/>
              </a:defRPr>
            </a:lvl4pPr>
            <a:lvl5pPr marL="2057400" indent="-228600" defTabSz="455613">
              <a:defRPr sz="800">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sz="800">
                <a:solidFill>
                  <a:schemeClr val="tx1"/>
                </a:solidFill>
                <a:latin typeface="Calibri" panose="020F0502020204030204" pitchFamily="34" charset="0"/>
              </a:defRPr>
            </a:lvl9pPr>
          </a:lstStyle>
          <a:p>
            <a:pPr algn="ctr"/>
            <a:r>
              <a:rPr lang="es-ES_tradnl" altLang="es-CL" sz="1100" b="1" dirty="0">
                <a:solidFill>
                  <a:srgbClr val="FFFFFF"/>
                </a:solidFill>
                <a:latin typeface="Arial" panose="020B0604020202020204" pitchFamily="34" charset="0"/>
                <a:cs typeface="Calibri" panose="020F0502020204030204" pitchFamily="34" charset="0"/>
              </a:rPr>
              <a:t>EXERCISE OF OUR POWERS</a:t>
            </a:r>
            <a:endParaRPr lang="es-CL" altLang="es-CL" sz="1100" dirty="0">
              <a:solidFill>
                <a:srgbClr val="FFFFFF"/>
              </a:solidFill>
              <a:cs typeface="Calibri" panose="020F0502020204030204" pitchFamily="34" charset="0"/>
            </a:endParaRPr>
          </a:p>
        </p:txBody>
      </p:sp>
    </p:spTree>
    <p:extLst>
      <p:ext uri="{BB962C8B-B14F-4D97-AF65-F5344CB8AC3E}">
        <p14:creationId xmlns:p14="http://schemas.microsoft.com/office/powerpoint/2010/main" val="226106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4206875" y="-12700"/>
            <a:ext cx="3024188" cy="5699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74" eaLnBrk="0" fontAlgn="base" hangingPunct="0">
              <a:spcBef>
                <a:spcPct val="0"/>
              </a:spcBef>
              <a:spcAft>
                <a:spcPct val="0"/>
              </a:spcAft>
              <a:defRPr/>
            </a:pPr>
            <a:endParaRPr lang="es-ES">
              <a:solidFill>
                <a:prstClr val="white"/>
              </a:solidFill>
            </a:endParaRPr>
          </a:p>
        </p:txBody>
      </p:sp>
      <p:sp>
        <p:nvSpPr>
          <p:cNvPr id="49161" name="Rectángulo 4"/>
          <p:cNvSpPr>
            <a:spLocks noChangeArrowheads="1"/>
          </p:cNvSpPr>
          <p:nvPr/>
        </p:nvSpPr>
        <p:spPr bwMode="auto">
          <a:xfrm>
            <a:off x="250825" y="109538"/>
            <a:ext cx="813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ctr" defTabSz="414338" eaLnBrk="0" fontAlgn="base" hangingPunct="0">
              <a:spcBef>
                <a:spcPct val="0"/>
              </a:spcBef>
              <a:spcAft>
                <a:spcPct val="0"/>
              </a:spcAft>
            </a:pPr>
            <a:r>
              <a:rPr lang="es-CL" altLang="es-CL" sz="2400" dirty="0">
                <a:solidFill>
                  <a:srgbClr val="1F497D"/>
                </a:solidFill>
                <a:latin typeface="Trebuchet MS" panose="020B0603020202020204" pitchFamily="34" charset="0"/>
                <a:ea typeface="Trebuchet MS" panose="020B0603020202020204" pitchFamily="34" charset="0"/>
                <a:cs typeface="Trebuchet MS" panose="020B0603020202020204" pitchFamily="34" charset="0"/>
              </a:rPr>
              <a:t>PARLIAMENTARY TRANSPARENCY</a:t>
            </a:r>
          </a:p>
        </p:txBody>
      </p:sp>
      <p:sp>
        <p:nvSpPr>
          <p:cNvPr id="23" name="52 Rectángulo redondeado"/>
          <p:cNvSpPr/>
          <p:nvPr/>
        </p:nvSpPr>
        <p:spPr>
          <a:xfrm>
            <a:off x="611560" y="771550"/>
            <a:ext cx="6913563" cy="536575"/>
          </a:xfrm>
          <a:prstGeom prst="roundRect">
            <a:avLst>
              <a:gd name="adj" fmla="val 50000"/>
            </a:avLst>
          </a:prstGeom>
          <a:solidFill>
            <a:schemeClr val="accent5">
              <a:lumMod val="75000"/>
            </a:schemeClr>
          </a:solidFill>
          <a:ln>
            <a:noFill/>
            <a:prstDash val="sysDot"/>
          </a:ln>
          <a:effectLst>
            <a:outerShdw blurRad="165100" dist="38100" dir="10080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spcAft>
                <a:spcPct val="0"/>
              </a:spcAft>
              <a:defRPr/>
            </a:pPr>
            <a:endParaRPr lang="es-CL" altLang="es-CL" sz="1600" dirty="0">
              <a:solidFill>
                <a:prstClr val="white"/>
              </a:solidFill>
            </a:endParaRPr>
          </a:p>
          <a:p>
            <a:pPr defTabSz="685800" eaLnBrk="0" fontAlgn="base" hangingPunct="0">
              <a:spcBef>
                <a:spcPct val="0"/>
              </a:spcBef>
              <a:spcAft>
                <a:spcPct val="0"/>
              </a:spcAft>
              <a:defRPr/>
            </a:pPr>
            <a:r>
              <a:rPr lang="es-CL" altLang="es-CL" sz="1600" dirty="0">
                <a:solidFill>
                  <a:prstClr val="white"/>
                </a:solidFill>
              </a:rPr>
              <a:t>CONGRESS: AN INSTITUCION OF PRIVILEGED ACTORS </a:t>
            </a:r>
            <a:r>
              <a:rPr lang="en-US" sz="1600" dirty="0"/>
              <a:t/>
            </a:r>
            <a:br>
              <a:rPr lang="en-US" sz="1600" dirty="0"/>
            </a:br>
            <a:endParaRPr lang="es-CL" altLang="es-CL" sz="1600" dirty="0">
              <a:solidFill>
                <a:prstClr val="white"/>
              </a:solidFill>
            </a:endParaRPr>
          </a:p>
        </p:txBody>
      </p:sp>
      <p:pic>
        <p:nvPicPr>
          <p:cNvPr id="2" name="Imagen 1">
            <a:extLst>
              <a:ext uri="{FF2B5EF4-FFF2-40B4-BE49-F238E27FC236}">
                <a16:creationId xmlns:a16="http://schemas.microsoft.com/office/drawing/2014/main" xmlns="" id="{CA313DA1-BF23-4FC1-8488-B816027F3AE5}"/>
              </a:ext>
            </a:extLst>
          </p:cNvPr>
          <p:cNvPicPr>
            <a:picLocks noChangeAspect="1"/>
          </p:cNvPicPr>
          <p:nvPr/>
        </p:nvPicPr>
        <p:blipFill>
          <a:blip r:embed="rId2"/>
          <a:stretch>
            <a:fillRect/>
          </a:stretch>
        </p:blipFill>
        <p:spPr>
          <a:xfrm>
            <a:off x="395536" y="1851670"/>
            <a:ext cx="2664296" cy="1983706"/>
          </a:xfrm>
          <a:prstGeom prst="rect">
            <a:avLst/>
          </a:prstGeom>
        </p:spPr>
      </p:pic>
      <p:sp>
        <p:nvSpPr>
          <p:cNvPr id="3" name="CuadroTexto 2">
            <a:extLst>
              <a:ext uri="{FF2B5EF4-FFF2-40B4-BE49-F238E27FC236}">
                <a16:creationId xmlns:a16="http://schemas.microsoft.com/office/drawing/2014/main" xmlns="" id="{0AA95346-74EF-4140-9833-A710743D4B04}"/>
              </a:ext>
            </a:extLst>
          </p:cNvPr>
          <p:cNvSpPr txBox="1"/>
          <p:nvPr/>
        </p:nvSpPr>
        <p:spPr>
          <a:xfrm>
            <a:off x="3563888" y="1851670"/>
            <a:ext cx="4392488" cy="2308324"/>
          </a:xfrm>
          <a:prstGeom prst="rect">
            <a:avLst/>
          </a:prstGeom>
          <a:noFill/>
        </p:spPr>
        <p:txBody>
          <a:bodyPr wrap="square" rtlCol="0">
            <a:spAutoFit/>
          </a:bodyPr>
          <a:lstStyle/>
          <a:p>
            <a:r>
              <a:rPr lang="en-US" sz="1800" dirty="0"/>
              <a:t>Avoid the conflict of interest:</a:t>
            </a:r>
          </a:p>
          <a:p>
            <a:endParaRPr lang="en-US" sz="1800" dirty="0"/>
          </a:p>
          <a:p>
            <a:pPr marL="171450" indent="-171450">
              <a:buFont typeface="Arial" panose="020B0604020202020204" pitchFamily="34" charset="0"/>
              <a:buChar char="•"/>
            </a:pPr>
            <a:r>
              <a:rPr lang="en-US" sz="1800" dirty="0"/>
              <a:t>Exclusive contract of parliamentarians</a:t>
            </a:r>
          </a:p>
          <a:p>
            <a:pPr marL="171450" indent="-171450">
              <a:buFont typeface="Arial" panose="020B0604020202020204" pitchFamily="34" charset="0"/>
              <a:buChar char="•"/>
            </a:pPr>
            <a:r>
              <a:rPr lang="en-US" sz="1800" dirty="0"/>
              <a:t>Duty of abstention, in order to preventing conflicts of interest.</a:t>
            </a:r>
          </a:p>
          <a:p>
            <a:pPr marL="171450" indent="-171450">
              <a:buFont typeface="Arial" panose="020B0604020202020204" pitchFamily="34" charset="0"/>
              <a:buChar char="•"/>
            </a:pPr>
            <a:r>
              <a:rPr lang="en-US" sz="1800" dirty="0"/>
              <a:t>Establishment of autonomous agencies, in order to scrutinize parliamentary work, as regards allocations</a:t>
            </a:r>
          </a:p>
        </p:txBody>
      </p:sp>
    </p:spTree>
    <p:extLst>
      <p:ext uri="{BB962C8B-B14F-4D97-AF65-F5344CB8AC3E}">
        <p14:creationId xmlns:p14="http://schemas.microsoft.com/office/powerpoint/2010/main" val="134064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4206875" y="-12700"/>
            <a:ext cx="3024188" cy="569913"/>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74" eaLnBrk="0" fontAlgn="base" hangingPunct="0">
              <a:spcBef>
                <a:spcPct val="0"/>
              </a:spcBef>
              <a:spcAft>
                <a:spcPct val="0"/>
              </a:spcAft>
              <a:defRPr/>
            </a:pPr>
            <a:endParaRPr lang="es-ES">
              <a:solidFill>
                <a:prstClr val="white"/>
              </a:solidFill>
            </a:endParaRPr>
          </a:p>
        </p:txBody>
      </p:sp>
      <p:sp>
        <p:nvSpPr>
          <p:cNvPr id="49161" name="Rectángulo 4"/>
          <p:cNvSpPr>
            <a:spLocks noChangeArrowheads="1"/>
          </p:cNvSpPr>
          <p:nvPr/>
        </p:nvSpPr>
        <p:spPr bwMode="auto">
          <a:xfrm>
            <a:off x="250825" y="109538"/>
            <a:ext cx="813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ctr" defTabSz="414338" eaLnBrk="0" fontAlgn="base" hangingPunct="0">
              <a:spcBef>
                <a:spcPct val="0"/>
              </a:spcBef>
              <a:spcAft>
                <a:spcPct val="0"/>
              </a:spcAft>
            </a:pPr>
            <a:r>
              <a:rPr lang="es-CL" altLang="es-CL" sz="2400" dirty="0">
                <a:solidFill>
                  <a:srgbClr val="1F497D"/>
                </a:solidFill>
                <a:latin typeface="Trebuchet MS" panose="020B0603020202020204" pitchFamily="34" charset="0"/>
                <a:ea typeface="Trebuchet MS" panose="020B0603020202020204" pitchFamily="34" charset="0"/>
                <a:cs typeface="Trebuchet MS" panose="020B0603020202020204" pitchFamily="34" charset="0"/>
              </a:rPr>
              <a:t>STATE OWNED ENTERPRISES (SOE)</a:t>
            </a:r>
          </a:p>
        </p:txBody>
      </p:sp>
      <p:sp>
        <p:nvSpPr>
          <p:cNvPr id="3" name="CuadroTexto 2">
            <a:extLst>
              <a:ext uri="{FF2B5EF4-FFF2-40B4-BE49-F238E27FC236}">
                <a16:creationId xmlns:a16="http://schemas.microsoft.com/office/drawing/2014/main" xmlns="" id="{0AA95346-74EF-4140-9833-A710743D4B04}"/>
              </a:ext>
            </a:extLst>
          </p:cNvPr>
          <p:cNvSpPr txBox="1"/>
          <p:nvPr/>
        </p:nvSpPr>
        <p:spPr>
          <a:xfrm>
            <a:off x="3599894" y="1131590"/>
            <a:ext cx="4392488" cy="3416320"/>
          </a:xfrm>
          <a:prstGeom prst="rect">
            <a:avLst/>
          </a:prstGeom>
          <a:noFill/>
        </p:spPr>
        <p:txBody>
          <a:bodyPr wrap="square" rtlCol="0">
            <a:spAutoFit/>
          </a:bodyPr>
          <a:lstStyle/>
          <a:p>
            <a:r>
              <a:rPr lang="en-US" sz="1800" dirty="0"/>
              <a:t>SOE in competitive markets, require to safeguard sensitive information</a:t>
            </a:r>
          </a:p>
          <a:p>
            <a:endParaRPr lang="es-CL" sz="1800" dirty="0"/>
          </a:p>
          <a:p>
            <a:endParaRPr lang="es-CL" sz="1800" dirty="0"/>
          </a:p>
          <a:p>
            <a:r>
              <a:rPr lang="en-US" sz="1800" dirty="0"/>
              <a:t>This argument was rejected. Transparency in SOE is essential </a:t>
            </a:r>
            <a:r>
              <a:rPr lang="en-US" sz="1800"/>
              <a:t>for </a:t>
            </a:r>
            <a:r>
              <a:rPr lang="en-US" sz="1800" smtClean="0"/>
              <a:t>increasing the </a:t>
            </a:r>
            <a:r>
              <a:rPr lang="en-US" sz="1800" dirty="0"/>
              <a:t>public’s trust in democracy and politics. </a:t>
            </a:r>
            <a:endParaRPr lang="en-US" dirty="0"/>
          </a:p>
          <a:p>
            <a:endParaRPr lang="en-US" sz="1800" dirty="0"/>
          </a:p>
          <a:p>
            <a:r>
              <a:rPr lang="en-US" sz="1800" dirty="0"/>
              <a:t>          System of High Public Management for the recruitment of high officials in the Chilean Public Administration</a:t>
            </a:r>
          </a:p>
          <a:p>
            <a:endParaRPr lang="es-CL" sz="1800" dirty="0"/>
          </a:p>
        </p:txBody>
      </p:sp>
      <p:pic>
        <p:nvPicPr>
          <p:cNvPr id="4" name="Imagen 3">
            <a:extLst>
              <a:ext uri="{FF2B5EF4-FFF2-40B4-BE49-F238E27FC236}">
                <a16:creationId xmlns:a16="http://schemas.microsoft.com/office/drawing/2014/main" xmlns="" id="{57EEA94F-DAAF-49D1-B627-46F4A1B4D9E2}"/>
              </a:ext>
            </a:extLst>
          </p:cNvPr>
          <p:cNvPicPr>
            <a:picLocks noChangeAspect="1"/>
          </p:cNvPicPr>
          <p:nvPr/>
        </p:nvPicPr>
        <p:blipFill>
          <a:blip r:embed="rId2"/>
          <a:stretch>
            <a:fillRect/>
          </a:stretch>
        </p:blipFill>
        <p:spPr>
          <a:xfrm>
            <a:off x="633174" y="1604694"/>
            <a:ext cx="2714690" cy="2585323"/>
          </a:xfrm>
          <a:prstGeom prst="rect">
            <a:avLst/>
          </a:prstGeom>
        </p:spPr>
      </p:pic>
      <p:sp>
        <p:nvSpPr>
          <p:cNvPr id="7" name="Flecha: hacia abajo 6">
            <a:extLst>
              <a:ext uri="{FF2B5EF4-FFF2-40B4-BE49-F238E27FC236}">
                <a16:creationId xmlns:a16="http://schemas.microsoft.com/office/drawing/2014/main" xmlns="" id="{C1F36A53-C27A-4173-B691-A4353DA07ED4}"/>
              </a:ext>
            </a:extLst>
          </p:cNvPr>
          <p:cNvSpPr/>
          <p:nvPr/>
        </p:nvSpPr>
        <p:spPr>
          <a:xfrm>
            <a:off x="5364090" y="1707654"/>
            <a:ext cx="432048"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Flecha: curvada hacia la derecha 9">
            <a:extLst>
              <a:ext uri="{FF2B5EF4-FFF2-40B4-BE49-F238E27FC236}">
                <a16:creationId xmlns:a16="http://schemas.microsoft.com/office/drawing/2014/main" xmlns="" id="{117C18F2-A059-42DF-83C1-20CE5F99EA1A}"/>
              </a:ext>
            </a:extLst>
          </p:cNvPr>
          <p:cNvSpPr/>
          <p:nvPr/>
        </p:nvSpPr>
        <p:spPr>
          <a:xfrm>
            <a:off x="3779912" y="3363838"/>
            <a:ext cx="288032" cy="29499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427080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object 5"/>
          <p:cNvSpPr txBox="1">
            <a:spLocks/>
          </p:cNvSpPr>
          <p:nvPr/>
        </p:nvSpPr>
        <p:spPr>
          <a:xfrm>
            <a:off x="1638300" y="3886322"/>
            <a:ext cx="5867400" cy="437011"/>
          </a:xfrm>
          <a:prstGeom prst="rect">
            <a:avLst/>
          </a:prstGeom>
        </p:spPr>
        <p:txBody>
          <a:bodyPr vert="horz" wrap="square" lIns="0" tIns="6065" rIns="0" bIns="0" rtlCol="0">
            <a:spAutoFit/>
          </a:bodyPr>
          <a:lstStyle>
            <a:lvl1pPr>
              <a:defRPr sz="2700" b="0" i="0">
                <a:solidFill>
                  <a:srgbClr val="00637A"/>
                </a:solidFill>
                <a:latin typeface="Arial Black"/>
                <a:ea typeface="+mj-ea"/>
                <a:cs typeface="Arial Black"/>
              </a:defRPr>
            </a:lvl1pPr>
          </a:lstStyle>
          <a:p>
            <a:pPr marL="5776" algn="ctr" defTabSz="914196">
              <a:spcBef>
                <a:spcPts val="48"/>
              </a:spcBef>
            </a:pPr>
            <a:r>
              <a:rPr lang="es-CL" sz="1400" b="1" dirty="0">
                <a:solidFill>
                  <a:prstClr val="white"/>
                </a:solidFill>
                <a:latin typeface="Calibri"/>
                <a:cs typeface="+mn-cs"/>
              </a:rPr>
              <a:t>Jorge Jaraquemada R.</a:t>
            </a:r>
          </a:p>
          <a:p>
            <a:pPr marL="5776" algn="ctr" defTabSz="914196">
              <a:spcBef>
                <a:spcPts val="48"/>
              </a:spcBef>
            </a:pPr>
            <a:r>
              <a:rPr lang="es-CL" sz="1400" i="1" dirty="0" err="1">
                <a:solidFill>
                  <a:srgbClr val="FFFFFF"/>
                </a:solidFill>
                <a:latin typeface="Calibri Light"/>
                <a:cs typeface="Calibri Light"/>
              </a:rPr>
              <a:t>President</a:t>
            </a:r>
            <a:r>
              <a:rPr lang="es-CL" sz="1400" i="1" dirty="0">
                <a:solidFill>
                  <a:srgbClr val="FFFFFF"/>
                </a:solidFill>
                <a:latin typeface="Calibri Light"/>
                <a:cs typeface="Calibri Light"/>
              </a:rPr>
              <a:t> of The Council of Transparency</a:t>
            </a:r>
          </a:p>
        </p:txBody>
      </p:sp>
      <p:pic>
        <p:nvPicPr>
          <p:cNvPr id="7" name="Imagen 6">
            <a:extLst>
              <a:ext uri="{FF2B5EF4-FFF2-40B4-BE49-F238E27FC236}">
                <a16:creationId xmlns:a16="http://schemas.microsoft.com/office/drawing/2014/main" xmlns="" id="{96912010-79D7-1C4C-88F1-552300F6EE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872" y="4313039"/>
            <a:ext cx="2175669" cy="830461"/>
          </a:xfrm>
          <a:prstGeom prst="rect">
            <a:avLst/>
          </a:prstGeom>
        </p:spPr>
      </p:pic>
      <p:sp>
        <p:nvSpPr>
          <p:cNvPr id="4" name="Rectángulo 3"/>
          <p:cNvSpPr/>
          <p:nvPr/>
        </p:nvSpPr>
        <p:spPr>
          <a:xfrm>
            <a:off x="467544" y="411510"/>
            <a:ext cx="8208912" cy="2616085"/>
          </a:xfrm>
          <a:prstGeom prst="rect">
            <a:avLst/>
          </a:prstGeom>
        </p:spPr>
        <p:txBody>
          <a:bodyPr wrap="square" lIns="91424" tIns="45712" rIns="91424" bIns="45712">
            <a:spAutoFit/>
          </a:bodyPr>
          <a:lstStyle/>
          <a:p>
            <a:pPr algn="ctr"/>
            <a:r>
              <a:rPr lang="es-ES" sz="1400" dirty="0">
                <a:solidFill>
                  <a:prstClr val="white"/>
                </a:solidFill>
                <a:latin typeface="Trebuchet MS"/>
                <a:cs typeface="Trebuchet MS"/>
              </a:rPr>
              <a:t>International Republican </a:t>
            </a:r>
            <a:r>
              <a:rPr lang="es-ES" sz="1400" dirty="0" err="1">
                <a:solidFill>
                  <a:prstClr val="white"/>
                </a:solidFill>
                <a:latin typeface="Trebuchet MS"/>
                <a:cs typeface="Trebuchet MS"/>
              </a:rPr>
              <a:t>Institute</a:t>
            </a:r>
            <a:endParaRPr lang="es-ES" sz="1400" dirty="0">
              <a:solidFill>
                <a:prstClr val="white"/>
              </a:solidFill>
              <a:latin typeface="Trebuchet MS"/>
              <a:cs typeface="Trebuchet MS"/>
            </a:endParaRPr>
          </a:p>
          <a:p>
            <a:pPr algn="ctr"/>
            <a:r>
              <a:rPr lang="es-ES" sz="1000" dirty="0">
                <a:solidFill>
                  <a:prstClr val="white"/>
                </a:solidFill>
                <a:latin typeface="Trebuchet MS"/>
                <a:cs typeface="Trebuchet MS"/>
              </a:rPr>
              <a:t>FEBRERO 2020</a:t>
            </a:r>
          </a:p>
          <a:p>
            <a:pPr algn="ctr"/>
            <a:endParaRPr lang="es-ES" sz="2000" dirty="0">
              <a:solidFill>
                <a:prstClr val="white"/>
              </a:solidFill>
              <a:latin typeface="Trebuchet MS"/>
              <a:cs typeface="Trebuchet MS"/>
            </a:endParaRPr>
          </a:p>
          <a:p>
            <a:pPr algn="ctr"/>
            <a:endParaRPr lang="es-ES" sz="2000" dirty="0">
              <a:solidFill>
                <a:prstClr val="white"/>
              </a:solidFill>
              <a:latin typeface="Trebuchet MS"/>
              <a:cs typeface="Trebuchet MS"/>
            </a:endParaRPr>
          </a:p>
          <a:p>
            <a:pPr algn="ctr"/>
            <a:endParaRPr lang="es-ES" sz="2000" dirty="0">
              <a:solidFill>
                <a:prstClr val="white"/>
              </a:solidFill>
              <a:latin typeface="Trebuchet MS"/>
              <a:cs typeface="Trebuchet MS"/>
            </a:endParaRPr>
          </a:p>
          <a:p>
            <a:pPr algn="ctr"/>
            <a:r>
              <a:rPr lang="es-ES" sz="2800" dirty="0">
                <a:solidFill>
                  <a:prstClr val="white"/>
                </a:solidFill>
                <a:latin typeface="Trebuchet MS"/>
                <a:cs typeface="Trebuchet MS"/>
              </a:rPr>
              <a:t>TRANSPARENCY AND</a:t>
            </a:r>
          </a:p>
          <a:p>
            <a:pPr algn="ctr"/>
            <a:r>
              <a:rPr lang="es-ES" sz="2800" dirty="0">
                <a:solidFill>
                  <a:prstClr val="white"/>
                </a:solidFill>
                <a:latin typeface="Trebuchet MS"/>
                <a:cs typeface="Trebuchet MS"/>
              </a:rPr>
              <a:t>ACCESS TO PUBLIC INFORMATION IN CHILE: </a:t>
            </a:r>
            <a:endParaRPr lang="es-ES" sz="2400" dirty="0">
              <a:solidFill>
                <a:srgbClr val="66CDFF"/>
              </a:solidFill>
            </a:endParaRPr>
          </a:p>
          <a:p>
            <a:pPr algn="ctr"/>
            <a:r>
              <a:rPr lang="es-ES" sz="2400" dirty="0">
                <a:solidFill>
                  <a:srgbClr val="66CDFF"/>
                </a:solidFill>
                <a:latin typeface="Trebuchet MS"/>
                <a:cs typeface="Trebuchet MS"/>
              </a:rPr>
              <a:t>Fundamental pillar </a:t>
            </a:r>
            <a:r>
              <a:rPr lang="es-ES" sz="2400" dirty="0" err="1">
                <a:solidFill>
                  <a:srgbClr val="66CDFF"/>
                </a:solidFill>
                <a:latin typeface="Trebuchet MS"/>
                <a:cs typeface="Trebuchet MS"/>
              </a:rPr>
              <a:t>for</a:t>
            </a:r>
            <a:r>
              <a:rPr lang="es-ES" sz="2400" dirty="0">
                <a:solidFill>
                  <a:srgbClr val="66CDFF"/>
                </a:solidFill>
                <a:latin typeface="Trebuchet MS"/>
                <a:cs typeface="Trebuchet MS"/>
              </a:rPr>
              <a:t> </a:t>
            </a:r>
            <a:r>
              <a:rPr lang="es-ES" sz="2400" dirty="0" err="1">
                <a:solidFill>
                  <a:srgbClr val="66CDFF"/>
                </a:solidFill>
                <a:latin typeface="Trebuchet MS"/>
                <a:cs typeface="Trebuchet MS"/>
              </a:rPr>
              <a:t>the</a:t>
            </a:r>
            <a:r>
              <a:rPr lang="es-ES" sz="2400" dirty="0">
                <a:solidFill>
                  <a:srgbClr val="66CDFF"/>
                </a:solidFill>
                <a:latin typeface="Trebuchet MS"/>
                <a:cs typeface="Trebuchet MS"/>
              </a:rPr>
              <a:t> </a:t>
            </a:r>
            <a:r>
              <a:rPr lang="es-ES" sz="2400" dirty="0" err="1">
                <a:solidFill>
                  <a:srgbClr val="66CDFF"/>
                </a:solidFill>
                <a:latin typeface="Trebuchet MS"/>
                <a:cs typeface="Trebuchet MS"/>
              </a:rPr>
              <a:t>strengthening</a:t>
            </a:r>
            <a:r>
              <a:rPr lang="es-ES" sz="2400" dirty="0">
                <a:solidFill>
                  <a:srgbClr val="66CDFF"/>
                </a:solidFill>
                <a:latin typeface="Trebuchet MS"/>
                <a:cs typeface="Trebuchet MS"/>
              </a:rPr>
              <a:t> of </a:t>
            </a:r>
            <a:r>
              <a:rPr lang="es-ES" sz="2400" dirty="0" err="1">
                <a:solidFill>
                  <a:srgbClr val="66CDFF"/>
                </a:solidFill>
                <a:latin typeface="Trebuchet MS"/>
                <a:cs typeface="Trebuchet MS"/>
              </a:rPr>
              <a:t>Democracy</a:t>
            </a:r>
            <a:endParaRPr lang="es-ES" sz="2800" dirty="0">
              <a:solidFill>
                <a:prstClr val="white"/>
              </a:solidFill>
              <a:latin typeface="Trebuchet MS"/>
              <a:cs typeface="Trebuchet MS"/>
            </a:endParaRPr>
          </a:p>
        </p:txBody>
      </p:sp>
    </p:spTree>
    <p:extLst>
      <p:ext uri="{BB962C8B-B14F-4D97-AF65-F5344CB8AC3E}">
        <p14:creationId xmlns:p14="http://schemas.microsoft.com/office/powerpoint/2010/main" val="17566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323528" y="1419622"/>
            <a:ext cx="8305800" cy="2039018"/>
          </a:xfrm>
          <a:prstGeom prst="rect">
            <a:avLst/>
          </a:prstGeom>
          <a:noFill/>
        </p:spPr>
        <p:txBody>
          <a:bodyPr wrap="square" lIns="68510" tIns="34289" rIns="68510" bIns="34289" rtlCol="0">
            <a:spAutoFit/>
          </a:bodyPr>
          <a:lstStyle/>
          <a:p>
            <a:pPr algn="ctr" defTabSz="342470"/>
            <a:r>
              <a:rPr lang="en-US" sz="3200" b="1" dirty="0">
                <a:solidFill>
                  <a:srgbClr val="FFFFFF"/>
                </a:solidFill>
                <a:effectLst>
                  <a:outerShdw blurRad="50800" dist="38100" dir="2700000" algn="tl" rotWithShape="0">
                    <a:srgbClr val="000000">
                      <a:alpha val="43000"/>
                    </a:srgbClr>
                  </a:outerShdw>
                </a:effectLst>
                <a:latin typeface="Trebuchet MS"/>
                <a:cs typeface="Trebuchet MS"/>
              </a:rPr>
              <a:t>FUNDAMENTALS AND BACKGROUND OF THE TRANSPARENCY LAW AND ACCESS TO PUBLIC INFORMATION</a:t>
            </a:r>
          </a:p>
          <a:p>
            <a:pPr algn="ctr" defTabSz="342470"/>
            <a:endParaRPr lang="es-CL" sz="3200" b="1" dirty="0">
              <a:solidFill>
                <a:srgbClr val="FFFFFF"/>
              </a:solidFill>
              <a:effectLst>
                <a:outerShdw blurRad="50800" dist="38100" dir="2700000" algn="tl" rotWithShape="0">
                  <a:srgbClr val="000000">
                    <a:alpha val="43000"/>
                  </a:srgbClr>
                </a:outerShdw>
              </a:effectLst>
              <a:latin typeface="Trebuchet MS"/>
              <a:cs typeface="Trebuchet MS"/>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00" y="4400550"/>
            <a:ext cx="1256577" cy="440450"/>
          </a:xfrm>
          <a:prstGeom prst="rect">
            <a:avLst/>
          </a:prstGeom>
        </p:spPr>
      </p:pic>
    </p:spTree>
    <p:extLst>
      <p:ext uri="{BB962C8B-B14F-4D97-AF65-F5344CB8AC3E}">
        <p14:creationId xmlns:p14="http://schemas.microsoft.com/office/powerpoint/2010/main" val="135190824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7" name="Rectángulo 46"/>
          <p:cNvSpPr/>
          <p:nvPr/>
        </p:nvSpPr>
        <p:spPr>
          <a:xfrm>
            <a:off x="7664166" y="1729536"/>
            <a:ext cx="1371600" cy="1066799"/>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a:solidFill>
                <a:prstClr val="white"/>
              </a:solidFill>
            </a:endParaRPr>
          </a:p>
        </p:txBody>
      </p:sp>
      <p:sp>
        <p:nvSpPr>
          <p:cNvPr id="14" name="object 455"/>
          <p:cNvSpPr/>
          <p:nvPr/>
        </p:nvSpPr>
        <p:spPr>
          <a:xfrm>
            <a:off x="304647" y="2918909"/>
            <a:ext cx="3619281" cy="53392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defTabSz="415553"/>
            <a:endParaRPr>
              <a:solidFill>
                <a:prstClr val="black"/>
              </a:solidFill>
            </a:endParaRPr>
          </a:p>
        </p:txBody>
      </p:sp>
      <p:sp>
        <p:nvSpPr>
          <p:cNvPr id="32" name="object 455"/>
          <p:cNvSpPr/>
          <p:nvPr/>
        </p:nvSpPr>
        <p:spPr>
          <a:xfrm>
            <a:off x="3995936" y="2918909"/>
            <a:ext cx="4845596" cy="53392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defTabSz="415553"/>
            <a:endParaRPr>
              <a:solidFill>
                <a:prstClr val="black"/>
              </a:solidFill>
            </a:endParaRPr>
          </a:p>
        </p:txBody>
      </p:sp>
      <p:sp>
        <p:nvSpPr>
          <p:cNvPr id="35" name="Rectángulo 34"/>
          <p:cNvSpPr/>
          <p:nvPr/>
        </p:nvSpPr>
        <p:spPr>
          <a:xfrm>
            <a:off x="2554779" y="1"/>
            <a:ext cx="3456384" cy="483518"/>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a:solidFill>
                <a:prstClr val="white"/>
              </a:solidFill>
            </a:endParaRPr>
          </a:p>
        </p:txBody>
      </p:sp>
      <p:sp>
        <p:nvSpPr>
          <p:cNvPr id="36" name="3 CuadroTexto"/>
          <p:cNvSpPr txBox="1"/>
          <p:nvPr/>
        </p:nvSpPr>
        <p:spPr>
          <a:xfrm>
            <a:off x="466019" y="104740"/>
            <a:ext cx="6122205" cy="707836"/>
          </a:xfrm>
          <a:prstGeom prst="rect">
            <a:avLst/>
          </a:prstGeom>
          <a:noFill/>
        </p:spPr>
        <p:txBody>
          <a:bodyPr wrap="square" lIns="91390" tIns="45695" rIns="91390" bIns="45695" rtlCol="0">
            <a:spAutoFit/>
          </a:bodyPr>
          <a:lstStyle/>
          <a:p>
            <a:pPr lvl="0" algn="just" defTabSz="257169"/>
            <a:r>
              <a:rPr lang="es-CL" sz="2000" spc="-113" dirty="0">
                <a:solidFill>
                  <a:srgbClr val="00647B"/>
                </a:solidFill>
                <a:latin typeface="Gotham Black" pitchFamily="2" charset="0"/>
                <a:cs typeface="Arial"/>
              </a:rPr>
              <a:t>TRANSPARENCY: HUMAN RIGHT AND FUNDAMENTAL CONDITION OF MODERN DEMOCRACIES </a:t>
            </a:r>
          </a:p>
        </p:txBody>
      </p:sp>
      <p:sp>
        <p:nvSpPr>
          <p:cNvPr id="37" name="Rectángulo 36"/>
          <p:cNvSpPr/>
          <p:nvPr/>
        </p:nvSpPr>
        <p:spPr>
          <a:xfrm>
            <a:off x="1132995" y="2993630"/>
            <a:ext cx="2196671" cy="338548"/>
          </a:xfrm>
          <a:prstGeom prst="rect">
            <a:avLst/>
          </a:prstGeom>
          <a:ln cap="rnd">
            <a:noFill/>
            <a:prstDash val="sysDash"/>
          </a:ln>
        </p:spPr>
        <p:txBody>
          <a:bodyPr wrap="square" lIns="91434" tIns="45717" rIns="91434" bIns="45717">
            <a:spAutoFit/>
          </a:bodyPr>
          <a:lstStyle/>
          <a:p>
            <a:pPr marR="2311" indent="-289" defTabSz="457106"/>
            <a:r>
              <a:rPr lang="es-CL" sz="1600" b="1" dirty="0" err="1">
                <a:solidFill>
                  <a:srgbClr val="1F497D"/>
                </a:solidFill>
                <a:cs typeface="Calibri"/>
              </a:rPr>
              <a:t>Prevents</a:t>
            </a:r>
            <a:r>
              <a:rPr lang="es-CL" sz="1600" b="1" dirty="0">
                <a:solidFill>
                  <a:srgbClr val="1F497D"/>
                </a:solidFill>
                <a:cs typeface="Calibri"/>
              </a:rPr>
              <a:t> </a:t>
            </a:r>
            <a:r>
              <a:rPr lang="es-CL" sz="1600" b="1" dirty="0" err="1">
                <a:solidFill>
                  <a:srgbClr val="1F497D"/>
                </a:solidFill>
                <a:cs typeface="Calibri"/>
              </a:rPr>
              <a:t>Corruption</a:t>
            </a:r>
            <a:endParaRPr lang="es-CL" sz="1600" b="1" dirty="0">
              <a:solidFill>
                <a:srgbClr val="1F497D"/>
              </a:solidFill>
              <a:cs typeface="Calibri"/>
            </a:endParaRPr>
          </a:p>
        </p:txBody>
      </p:sp>
      <p:sp>
        <p:nvSpPr>
          <p:cNvPr id="38" name="Rectángulo 37"/>
          <p:cNvSpPr/>
          <p:nvPr/>
        </p:nvSpPr>
        <p:spPr>
          <a:xfrm>
            <a:off x="4567536" y="2008369"/>
            <a:ext cx="3657600" cy="338548"/>
          </a:xfrm>
          <a:prstGeom prst="rect">
            <a:avLst/>
          </a:prstGeom>
          <a:ln cap="rnd">
            <a:noFill/>
            <a:prstDash val="sysDash"/>
          </a:ln>
        </p:spPr>
        <p:txBody>
          <a:bodyPr wrap="square" lIns="91434" tIns="45717" rIns="91434" bIns="45717">
            <a:spAutoFit/>
          </a:bodyPr>
          <a:lstStyle/>
          <a:p>
            <a:pPr marR="2311" indent="-289" algn="ctr" defTabSz="457106"/>
            <a:r>
              <a:rPr lang="es-CL" sz="1600" dirty="0">
                <a:solidFill>
                  <a:srgbClr val="FFFFFF"/>
                </a:solidFill>
                <a:cs typeface="Calibri"/>
              </a:rPr>
              <a:t>Previene la Corrupción</a:t>
            </a:r>
          </a:p>
        </p:txBody>
      </p:sp>
      <p:pic>
        <p:nvPicPr>
          <p:cNvPr id="16" name="Imagen 15" descr="Logo gri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5435" y="79427"/>
            <a:ext cx="1408599" cy="490592"/>
          </a:xfrm>
          <a:prstGeom prst="rect">
            <a:avLst/>
          </a:prstGeom>
        </p:spPr>
      </p:pic>
      <p:sp>
        <p:nvSpPr>
          <p:cNvPr id="17" name="Rectángulo 16"/>
          <p:cNvSpPr/>
          <p:nvPr/>
        </p:nvSpPr>
        <p:spPr>
          <a:xfrm>
            <a:off x="460152" y="1218601"/>
            <a:ext cx="8837910" cy="669398"/>
          </a:xfrm>
          <a:prstGeom prst="rect">
            <a:avLst/>
          </a:prstGeom>
        </p:spPr>
        <p:txBody>
          <a:bodyPr wrap="square" lIns="91424" tIns="45712" rIns="91424" bIns="45712">
            <a:spAutoFit/>
          </a:bodyPr>
          <a:lstStyle/>
          <a:p>
            <a:pPr marL="5776" marR="2311" indent="-289">
              <a:lnSpc>
                <a:spcPts val="1424"/>
              </a:lnSpc>
              <a:spcBef>
                <a:spcPts val="343"/>
              </a:spcBef>
            </a:pPr>
            <a:r>
              <a:rPr lang="en-US" sz="1200" dirty="0">
                <a:solidFill>
                  <a:srgbClr val="1F497D"/>
                </a:solidFill>
                <a:latin typeface="Trebuchet MS"/>
                <a:cs typeface="Trebuchet MS"/>
              </a:rPr>
              <a:t>Formal recognition: Access to information has been recognized and guaranteed in international law as a fundamental human right (Mendel, 2009): </a:t>
            </a:r>
          </a:p>
          <a:p>
            <a:pPr marL="5776" marR="2311" indent="-289" algn="ctr">
              <a:lnSpc>
                <a:spcPts val="1424"/>
              </a:lnSpc>
              <a:spcBef>
                <a:spcPts val="343"/>
              </a:spcBef>
            </a:pPr>
            <a:endParaRPr lang="es-CL" sz="1200" dirty="0">
              <a:solidFill>
                <a:srgbClr val="FECC66"/>
              </a:solidFill>
              <a:latin typeface="Trebuchet MS"/>
              <a:cs typeface="Trebuchet MS"/>
            </a:endParaRPr>
          </a:p>
        </p:txBody>
      </p:sp>
      <p:sp>
        <p:nvSpPr>
          <p:cNvPr id="24" name="Rectángulo 23"/>
          <p:cNvSpPr/>
          <p:nvPr/>
        </p:nvSpPr>
        <p:spPr>
          <a:xfrm>
            <a:off x="107504" y="1724674"/>
            <a:ext cx="1371600" cy="1066799"/>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a:solidFill>
                <a:prstClr val="white"/>
              </a:solidFill>
            </a:endParaRPr>
          </a:p>
        </p:txBody>
      </p:sp>
      <p:sp>
        <p:nvSpPr>
          <p:cNvPr id="25" name="object 463"/>
          <p:cNvSpPr/>
          <p:nvPr/>
        </p:nvSpPr>
        <p:spPr>
          <a:xfrm>
            <a:off x="1326704" y="1724671"/>
            <a:ext cx="106132" cy="7620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wrap="square" lIns="0" tIns="0" rIns="0" bIns="0" rtlCol="0"/>
          <a:lstStyle/>
          <a:p>
            <a:endParaRPr dirty="0">
              <a:solidFill>
                <a:prstClr val="black"/>
              </a:solidFill>
            </a:endParaRPr>
          </a:p>
        </p:txBody>
      </p:sp>
      <p:sp>
        <p:nvSpPr>
          <p:cNvPr id="26" name="Rectángulo 25"/>
          <p:cNvSpPr/>
          <p:nvPr/>
        </p:nvSpPr>
        <p:spPr>
          <a:xfrm>
            <a:off x="107504" y="1941057"/>
            <a:ext cx="1371600" cy="553992"/>
          </a:xfrm>
          <a:prstGeom prst="rect">
            <a:avLst/>
          </a:prstGeom>
          <a:ln cap="rnd">
            <a:noFill/>
            <a:prstDash val="sysDash"/>
          </a:ln>
        </p:spPr>
        <p:txBody>
          <a:bodyPr wrap="square" lIns="91434" tIns="45717" rIns="91434" bIns="45717">
            <a:spAutoFit/>
          </a:bodyPr>
          <a:lstStyle/>
          <a:p>
            <a:pPr marR="2311" indent="-289" defTabSz="457106"/>
            <a:r>
              <a:rPr lang="en-US" sz="1000" dirty="0">
                <a:solidFill>
                  <a:srgbClr val="FFFFFF"/>
                </a:solidFill>
                <a:cs typeface="Calibri"/>
              </a:rPr>
              <a:t>Universal Declaration of Human Rights (Article 19)</a:t>
            </a:r>
          </a:p>
        </p:txBody>
      </p:sp>
      <p:sp>
        <p:nvSpPr>
          <p:cNvPr id="27" name="Rectángulo 26"/>
          <p:cNvSpPr/>
          <p:nvPr/>
        </p:nvSpPr>
        <p:spPr>
          <a:xfrm>
            <a:off x="1631504" y="1724674"/>
            <a:ext cx="1371600" cy="1066799"/>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a:solidFill>
                <a:prstClr val="white"/>
              </a:solidFill>
            </a:endParaRPr>
          </a:p>
        </p:txBody>
      </p:sp>
      <p:sp>
        <p:nvSpPr>
          <p:cNvPr id="28" name="Rectángulo 27"/>
          <p:cNvSpPr/>
          <p:nvPr/>
        </p:nvSpPr>
        <p:spPr>
          <a:xfrm>
            <a:off x="1631504" y="1941057"/>
            <a:ext cx="1371600" cy="707880"/>
          </a:xfrm>
          <a:prstGeom prst="rect">
            <a:avLst/>
          </a:prstGeom>
          <a:ln cap="rnd">
            <a:noFill/>
            <a:prstDash val="sysDash"/>
          </a:ln>
        </p:spPr>
        <p:txBody>
          <a:bodyPr wrap="square" lIns="91434" tIns="45717" rIns="91434" bIns="45717">
            <a:spAutoFit/>
          </a:bodyPr>
          <a:lstStyle/>
          <a:p>
            <a:pPr marR="2311" indent="-289" defTabSz="457106"/>
            <a:r>
              <a:rPr lang="en-US" sz="1000" dirty="0">
                <a:solidFill>
                  <a:prstClr val="white"/>
                </a:solidFill>
              </a:rPr>
              <a:t>International Covenant on Civil and Political Rights </a:t>
            </a:r>
            <a:r>
              <a:rPr lang="es-CL" sz="1000" dirty="0">
                <a:solidFill>
                  <a:prstClr val="white"/>
                </a:solidFill>
              </a:rPr>
              <a:t>(</a:t>
            </a:r>
            <a:r>
              <a:rPr lang="es-CL" sz="1000" dirty="0" err="1">
                <a:solidFill>
                  <a:prstClr val="white"/>
                </a:solidFill>
              </a:rPr>
              <a:t>Article</a:t>
            </a:r>
            <a:r>
              <a:rPr lang="es-CL" sz="1000" dirty="0">
                <a:solidFill>
                  <a:prstClr val="white"/>
                </a:solidFill>
              </a:rPr>
              <a:t> 19)</a:t>
            </a:r>
            <a:endParaRPr lang="es-CL" sz="1000" dirty="0">
              <a:solidFill>
                <a:prstClr val="white"/>
              </a:solidFill>
              <a:cs typeface="Calibri"/>
            </a:endParaRPr>
          </a:p>
        </p:txBody>
      </p:sp>
      <p:sp>
        <p:nvSpPr>
          <p:cNvPr id="29" name="object 463"/>
          <p:cNvSpPr/>
          <p:nvPr/>
        </p:nvSpPr>
        <p:spPr>
          <a:xfrm>
            <a:off x="2850704" y="1724671"/>
            <a:ext cx="106132" cy="7620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wrap="square" lIns="0" tIns="0" rIns="0" bIns="0" rtlCol="0"/>
          <a:lstStyle/>
          <a:p>
            <a:endParaRPr dirty="0">
              <a:solidFill>
                <a:prstClr val="black"/>
              </a:solidFill>
            </a:endParaRPr>
          </a:p>
        </p:txBody>
      </p:sp>
      <p:sp>
        <p:nvSpPr>
          <p:cNvPr id="34" name="Rectángulo 33"/>
          <p:cNvSpPr/>
          <p:nvPr/>
        </p:nvSpPr>
        <p:spPr>
          <a:xfrm>
            <a:off x="3180475" y="1724674"/>
            <a:ext cx="1371600" cy="1066799"/>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a:solidFill>
                <a:prstClr val="white"/>
              </a:solidFill>
            </a:endParaRPr>
          </a:p>
        </p:txBody>
      </p:sp>
      <p:sp>
        <p:nvSpPr>
          <p:cNvPr id="39" name="Rectángulo 38"/>
          <p:cNvSpPr/>
          <p:nvPr/>
        </p:nvSpPr>
        <p:spPr>
          <a:xfrm>
            <a:off x="3180475" y="1941057"/>
            <a:ext cx="1371600" cy="553992"/>
          </a:xfrm>
          <a:prstGeom prst="rect">
            <a:avLst/>
          </a:prstGeom>
          <a:ln cap="rnd">
            <a:noFill/>
            <a:prstDash val="sysDash"/>
          </a:ln>
        </p:spPr>
        <p:txBody>
          <a:bodyPr wrap="square" lIns="91434" tIns="45717" rIns="91434" bIns="45717">
            <a:spAutoFit/>
          </a:bodyPr>
          <a:lstStyle/>
          <a:p>
            <a:pPr marR="2311" indent="-289" defTabSz="457106"/>
            <a:r>
              <a:rPr lang="en-US" sz="1000" dirty="0">
                <a:solidFill>
                  <a:prstClr val="white"/>
                </a:solidFill>
              </a:rPr>
              <a:t>American Convention on Human Rights </a:t>
            </a:r>
            <a:r>
              <a:rPr lang="es-CL" sz="1000" dirty="0">
                <a:solidFill>
                  <a:prstClr val="white"/>
                </a:solidFill>
              </a:rPr>
              <a:t>(</a:t>
            </a:r>
            <a:r>
              <a:rPr lang="es-CL" sz="1000" dirty="0" err="1">
                <a:solidFill>
                  <a:prstClr val="white"/>
                </a:solidFill>
              </a:rPr>
              <a:t>Article</a:t>
            </a:r>
            <a:r>
              <a:rPr lang="es-CL" sz="1000" dirty="0">
                <a:solidFill>
                  <a:prstClr val="white"/>
                </a:solidFill>
              </a:rPr>
              <a:t> 13)</a:t>
            </a:r>
            <a:endParaRPr lang="es-CL" sz="1000" dirty="0">
              <a:solidFill>
                <a:prstClr val="white"/>
              </a:solidFill>
              <a:cs typeface="Calibri"/>
            </a:endParaRPr>
          </a:p>
        </p:txBody>
      </p:sp>
      <p:sp>
        <p:nvSpPr>
          <p:cNvPr id="40" name="object 463"/>
          <p:cNvSpPr/>
          <p:nvPr/>
        </p:nvSpPr>
        <p:spPr>
          <a:xfrm>
            <a:off x="4432846" y="1730365"/>
            <a:ext cx="106132" cy="7620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wrap="square" lIns="0" tIns="0" rIns="0" bIns="0" rtlCol="0"/>
          <a:lstStyle/>
          <a:p>
            <a:endParaRPr dirty="0">
              <a:solidFill>
                <a:prstClr val="black"/>
              </a:solidFill>
            </a:endParaRPr>
          </a:p>
        </p:txBody>
      </p:sp>
      <p:sp>
        <p:nvSpPr>
          <p:cNvPr id="41" name="Rectángulo 40"/>
          <p:cNvSpPr/>
          <p:nvPr/>
        </p:nvSpPr>
        <p:spPr>
          <a:xfrm>
            <a:off x="4676905" y="1731249"/>
            <a:ext cx="1371600" cy="1066799"/>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a:solidFill>
                <a:prstClr val="white"/>
              </a:solidFill>
            </a:endParaRPr>
          </a:p>
        </p:txBody>
      </p:sp>
      <p:sp>
        <p:nvSpPr>
          <p:cNvPr id="42" name="Rectángulo 41"/>
          <p:cNvSpPr/>
          <p:nvPr/>
        </p:nvSpPr>
        <p:spPr>
          <a:xfrm>
            <a:off x="4676905" y="1956018"/>
            <a:ext cx="1371600" cy="553998"/>
          </a:xfrm>
          <a:prstGeom prst="rect">
            <a:avLst/>
          </a:prstGeom>
          <a:ln cap="rnd">
            <a:noFill/>
            <a:prstDash val="sysDash"/>
          </a:ln>
        </p:spPr>
        <p:txBody>
          <a:bodyPr wrap="square" lIns="91434" tIns="45717" rIns="91434" bIns="45717">
            <a:spAutoFit/>
          </a:bodyPr>
          <a:lstStyle/>
          <a:p>
            <a:pPr marR="2311" indent="-289" defTabSz="457106"/>
            <a:r>
              <a:rPr lang="en-US" sz="1000" dirty="0">
                <a:solidFill>
                  <a:prstClr val="white"/>
                </a:solidFill>
                <a:cs typeface="Calibri"/>
              </a:rPr>
              <a:t>African Charter on Human and Peoples Rights (Article 9)</a:t>
            </a:r>
          </a:p>
        </p:txBody>
      </p:sp>
      <p:sp>
        <p:nvSpPr>
          <p:cNvPr id="43" name="object 463"/>
          <p:cNvSpPr/>
          <p:nvPr/>
        </p:nvSpPr>
        <p:spPr>
          <a:xfrm>
            <a:off x="5889953" y="1731249"/>
            <a:ext cx="106132" cy="7620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wrap="square" lIns="0" tIns="0" rIns="0" bIns="0" rtlCol="0"/>
          <a:lstStyle/>
          <a:p>
            <a:endParaRPr dirty="0">
              <a:solidFill>
                <a:prstClr val="black"/>
              </a:solidFill>
            </a:endParaRPr>
          </a:p>
        </p:txBody>
      </p:sp>
      <p:sp>
        <p:nvSpPr>
          <p:cNvPr id="44" name="Rectángulo 43"/>
          <p:cNvSpPr/>
          <p:nvPr/>
        </p:nvSpPr>
        <p:spPr>
          <a:xfrm>
            <a:off x="6154975" y="1731249"/>
            <a:ext cx="1371600" cy="1066799"/>
          </a:xfrm>
          <a:prstGeom prst="rect">
            <a:avLst/>
          </a:prstGeom>
          <a:solidFill>
            <a:srgbClr val="3C2E49">
              <a:alpha val="80000"/>
            </a:srgb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a:solidFill>
                <a:prstClr val="white"/>
              </a:solidFill>
            </a:endParaRPr>
          </a:p>
        </p:txBody>
      </p:sp>
      <p:sp>
        <p:nvSpPr>
          <p:cNvPr id="45" name="Rectángulo 44"/>
          <p:cNvSpPr/>
          <p:nvPr/>
        </p:nvSpPr>
        <p:spPr>
          <a:xfrm>
            <a:off x="6154975" y="1956018"/>
            <a:ext cx="1371600" cy="553998"/>
          </a:xfrm>
          <a:prstGeom prst="rect">
            <a:avLst/>
          </a:prstGeom>
          <a:ln cap="rnd">
            <a:noFill/>
            <a:prstDash val="sysDash"/>
          </a:ln>
        </p:spPr>
        <p:txBody>
          <a:bodyPr wrap="square" lIns="91434" tIns="45717" rIns="91434" bIns="45717">
            <a:spAutoFit/>
          </a:bodyPr>
          <a:lstStyle/>
          <a:p>
            <a:pPr marR="2311" indent="-289" defTabSz="457106"/>
            <a:r>
              <a:rPr lang="en-US" sz="1000" dirty="0">
                <a:solidFill>
                  <a:prstClr val="white"/>
                </a:solidFill>
                <a:cs typeface="Calibri"/>
              </a:rPr>
              <a:t>European Convention on Human Rights (Article 10)</a:t>
            </a:r>
          </a:p>
        </p:txBody>
      </p:sp>
      <p:sp>
        <p:nvSpPr>
          <p:cNvPr id="46" name="object 463"/>
          <p:cNvSpPr/>
          <p:nvPr/>
        </p:nvSpPr>
        <p:spPr>
          <a:xfrm>
            <a:off x="7368023" y="1731249"/>
            <a:ext cx="106132" cy="7620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wrap="square" lIns="0" tIns="0" rIns="0" bIns="0" rtlCol="0"/>
          <a:lstStyle/>
          <a:p>
            <a:endParaRPr dirty="0">
              <a:solidFill>
                <a:prstClr val="black"/>
              </a:solidFill>
            </a:endParaRPr>
          </a:p>
        </p:txBody>
      </p:sp>
      <p:sp>
        <p:nvSpPr>
          <p:cNvPr id="48" name="Rectángulo 47"/>
          <p:cNvSpPr/>
          <p:nvPr/>
        </p:nvSpPr>
        <p:spPr>
          <a:xfrm>
            <a:off x="4067944" y="3006780"/>
            <a:ext cx="4752527" cy="338548"/>
          </a:xfrm>
          <a:prstGeom prst="rect">
            <a:avLst/>
          </a:prstGeom>
          <a:ln cap="rnd">
            <a:noFill/>
            <a:prstDash val="sysDash"/>
          </a:ln>
        </p:spPr>
        <p:txBody>
          <a:bodyPr wrap="square" lIns="91434" tIns="45717" rIns="91434" bIns="45717">
            <a:spAutoFit/>
          </a:bodyPr>
          <a:lstStyle/>
          <a:p>
            <a:pPr marR="2311" indent="-289" defTabSz="457106"/>
            <a:r>
              <a:rPr lang="es-CL" sz="1600" b="1" dirty="0" err="1">
                <a:solidFill>
                  <a:srgbClr val="1F497D"/>
                </a:solidFill>
                <a:cs typeface="Calibri"/>
              </a:rPr>
              <a:t>Enables</a:t>
            </a:r>
            <a:r>
              <a:rPr lang="es-CL" sz="1600" b="1" dirty="0">
                <a:solidFill>
                  <a:srgbClr val="1F497D"/>
                </a:solidFill>
                <a:cs typeface="Calibri"/>
              </a:rPr>
              <a:t> Social Control and </a:t>
            </a:r>
            <a:r>
              <a:rPr lang="es-CL" sz="1600" b="1" dirty="0" err="1">
                <a:solidFill>
                  <a:srgbClr val="1F497D"/>
                </a:solidFill>
                <a:cs typeface="Calibri"/>
              </a:rPr>
              <a:t>Accountability</a:t>
            </a:r>
            <a:endParaRPr lang="es-CL" sz="1600" b="1" dirty="0">
              <a:solidFill>
                <a:srgbClr val="1F497D"/>
              </a:solidFill>
              <a:cs typeface="Calibri"/>
            </a:endParaRPr>
          </a:p>
        </p:txBody>
      </p:sp>
      <p:sp>
        <p:nvSpPr>
          <p:cNvPr id="51" name="object 455"/>
          <p:cNvSpPr/>
          <p:nvPr/>
        </p:nvSpPr>
        <p:spPr>
          <a:xfrm>
            <a:off x="2160167" y="3822383"/>
            <a:ext cx="4814737" cy="53392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defTabSz="415553"/>
            <a:endParaRPr>
              <a:solidFill>
                <a:prstClr val="black"/>
              </a:solidFill>
            </a:endParaRPr>
          </a:p>
        </p:txBody>
      </p:sp>
      <p:sp>
        <p:nvSpPr>
          <p:cNvPr id="52" name="Rectángulo 51"/>
          <p:cNvSpPr/>
          <p:nvPr/>
        </p:nvSpPr>
        <p:spPr>
          <a:xfrm>
            <a:off x="3132404" y="3920070"/>
            <a:ext cx="3649520" cy="338548"/>
          </a:xfrm>
          <a:prstGeom prst="rect">
            <a:avLst/>
          </a:prstGeom>
          <a:ln cap="rnd">
            <a:noFill/>
            <a:prstDash val="sysDash"/>
          </a:ln>
        </p:spPr>
        <p:txBody>
          <a:bodyPr wrap="square" lIns="91434" tIns="45717" rIns="91434" bIns="45717">
            <a:spAutoFit/>
          </a:bodyPr>
          <a:lstStyle/>
          <a:p>
            <a:pPr marR="2311" indent="-289" defTabSz="457106"/>
            <a:r>
              <a:rPr lang="en-US" sz="1600" b="1" dirty="0">
                <a:solidFill>
                  <a:srgbClr val="1F497D"/>
                </a:solidFill>
                <a:cs typeface="Calibri"/>
              </a:rPr>
              <a:t>It works like a Key Right</a:t>
            </a:r>
            <a:endParaRPr lang="es-CL" sz="1600" b="1" dirty="0">
              <a:solidFill>
                <a:srgbClr val="1F497D"/>
              </a:solidFill>
              <a:cs typeface="Calibri"/>
            </a:endParaRPr>
          </a:p>
        </p:txBody>
      </p:sp>
      <p:sp>
        <p:nvSpPr>
          <p:cNvPr id="55" name="Rectángulo 54"/>
          <p:cNvSpPr/>
          <p:nvPr/>
        </p:nvSpPr>
        <p:spPr>
          <a:xfrm>
            <a:off x="7651069" y="1798712"/>
            <a:ext cx="1371600" cy="861768"/>
          </a:xfrm>
          <a:prstGeom prst="rect">
            <a:avLst/>
          </a:prstGeom>
          <a:ln cap="rnd">
            <a:noFill/>
            <a:prstDash val="sysDash"/>
          </a:ln>
        </p:spPr>
        <p:txBody>
          <a:bodyPr wrap="square" lIns="91434" tIns="45717" rIns="91434" bIns="45717">
            <a:spAutoFit/>
          </a:bodyPr>
          <a:lstStyle/>
          <a:p>
            <a:pPr marR="2311" indent="-289" defTabSz="457106"/>
            <a:endParaRPr lang="en-US" sz="1000" dirty="0">
              <a:solidFill>
                <a:prstClr val="white"/>
              </a:solidFill>
              <a:cs typeface="Calibri"/>
            </a:endParaRPr>
          </a:p>
          <a:p>
            <a:pPr marR="2311" indent="-289" defTabSz="457106"/>
            <a:r>
              <a:rPr lang="en-US" sz="1000" dirty="0">
                <a:solidFill>
                  <a:prstClr val="white"/>
                </a:solidFill>
                <a:cs typeface="Calibri"/>
              </a:rPr>
              <a:t>Part of the Sustainable Development Goals, UN</a:t>
            </a:r>
          </a:p>
          <a:p>
            <a:pPr marR="2311" indent="-289" defTabSz="457106"/>
            <a:r>
              <a:rPr lang="en-US" sz="1000" dirty="0">
                <a:solidFill>
                  <a:prstClr val="white"/>
                </a:solidFill>
                <a:cs typeface="Calibri"/>
              </a:rPr>
              <a:t>(Objective 16)</a:t>
            </a:r>
            <a:endParaRPr lang="es-CL" sz="1000" dirty="0">
              <a:solidFill>
                <a:prstClr val="white"/>
              </a:solidFill>
              <a:cs typeface="Calibri"/>
            </a:endParaRPr>
          </a:p>
        </p:txBody>
      </p:sp>
      <p:sp>
        <p:nvSpPr>
          <p:cNvPr id="56" name="object 463"/>
          <p:cNvSpPr/>
          <p:nvPr/>
        </p:nvSpPr>
        <p:spPr>
          <a:xfrm>
            <a:off x="8877214" y="1729536"/>
            <a:ext cx="106132" cy="76200"/>
          </a:xfrm>
          <a:custGeom>
            <a:avLst/>
            <a:gdLst/>
            <a:ahLst/>
            <a:cxnLst/>
            <a:rect l="l" t="t" r="r" b="b"/>
            <a:pathLst>
              <a:path w="630555" h="452754">
                <a:moveTo>
                  <a:pt x="630556" y="0"/>
                </a:moveTo>
                <a:lnTo>
                  <a:pt x="0" y="0"/>
                </a:lnTo>
                <a:lnTo>
                  <a:pt x="315278" y="452446"/>
                </a:lnTo>
                <a:lnTo>
                  <a:pt x="630556" y="0"/>
                </a:lnTo>
                <a:close/>
              </a:path>
            </a:pathLst>
          </a:custGeom>
          <a:solidFill>
            <a:srgbClr val="FECC66"/>
          </a:solidFill>
          <a:effectLst>
            <a:outerShdw blurRad="50800" dist="12700" dir="2700000" algn="tl" rotWithShape="0">
              <a:srgbClr val="000000">
                <a:alpha val="43000"/>
              </a:srgbClr>
            </a:outerShdw>
          </a:effectLst>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23036489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2196307" y="1457"/>
            <a:ext cx="1799630" cy="344488"/>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74" eaLnBrk="1" fontAlgn="auto" hangingPunct="1">
              <a:spcBef>
                <a:spcPts val="0"/>
              </a:spcBef>
              <a:spcAft>
                <a:spcPts val="0"/>
              </a:spcAft>
              <a:defRPr/>
            </a:pPr>
            <a:endParaRPr lang="es-ES">
              <a:solidFill>
                <a:prstClr val="white"/>
              </a:solidFill>
            </a:endParaRPr>
          </a:p>
        </p:txBody>
      </p:sp>
      <p:sp>
        <p:nvSpPr>
          <p:cNvPr id="23555" name="3 CuadroTexto"/>
          <p:cNvSpPr txBox="1">
            <a:spLocks noChangeArrowheads="1"/>
          </p:cNvSpPr>
          <p:nvPr/>
        </p:nvSpPr>
        <p:spPr bwMode="auto">
          <a:xfrm>
            <a:off x="468313" y="26988"/>
            <a:ext cx="84407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5" rIns="91390" bIns="45695">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r>
              <a:rPr lang="es-ES"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rPr>
              <a:t>TRANSPARENCY: </a:t>
            </a:r>
            <a:r>
              <a:rPr lang="es-CL"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rPr>
              <a:t>IS HERE TO STAY</a:t>
            </a:r>
          </a:p>
          <a:p>
            <a:r>
              <a:rPr lang="en-US"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rPr>
              <a:t>RISING OF THE RIGHT OF ACCESS TO INFORMATION</a:t>
            </a:r>
          </a:p>
          <a:p>
            <a:r>
              <a:rPr lang="en-US"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rPr>
              <a:t>IN LATIN AMERICA</a:t>
            </a:r>
            <a:endParaRPr lang="es-CL"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23556" name="Imagen 15" descr="Logo g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988" y="79375"/>
            <a:ext cx="14081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redondeado 1"/>
          <p:cNvSpPr/>
          <p:nvPr/>
        </p:nvSpPr>
        <p:spPr>
          <a:xfrm>
            <a:off x="3905250" y="1276350"/>
            <a:ext cx="2232025" cy="143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3600" b="1" dirty="0"/>
              <a:t>20 </a:t>
            </a:r>
          </a:p>
          <a:p>
            <a:pPr algn="ctr">
              <a:defRPr/>
            </a:pPr>
            <a:r>
              <a:rPr lang="es-CL" sz="1400" dirty="0"/>
              <a:t>Countries </a:t>
            </a:r>
            <a:r>
              <a:rPr lang="es-CL" sz="1400" dirty="0" err="1"/>
              <a:t>with</a:t>
            </a:r>
            <a:r>
              <a:rPr lang="es-CL" sz="1400" dirty="0"/>
              <a:t> </a:t>
            </a:r>
            <a:r>
              <a:rPr lang="es-CL" sz="1400" dirty="0" err="1"/>
              <a:t>freedom</a:t>
            </a:r>
            <a:r>
              <a:rPr lang="es-CL" sz="1400" dirty="0"/>
              <a:t> of </a:t>
            </a:r>
            <a:r>
              <a:rPr lang="es-CL" sz="1400" dirty="0" err="1"/>
              <a:t>information</a:t>
            </a:r>
            <a:r>
              <a:rPr lang="es-CL" sz="1400" dirty="0"/>
              <a:t> </a:t>
            </a:r>
            <a:r>
              <a:rPr lang="es-CL" sz="1400" dirty="0" err="1"/>
              <a:t>laws</a:t>
            </a:r>
            <a:r>
              <a:rPr lang="es-CL" sz="1400" dirty="0"/>
              <a:t> y </a:t>
            </a:r>
            <a:r>
              <a:rPr lang="es-CL" sz="1400" dirty="0" err="1"/>
              <a:t>Latin</a:t>
            </a:r>
            <a:r>
              <a:rPr lang="es-CL" sz="1400" dirty="0"/>
              <a:t> </a:t>
            </a:r>
            <a:r>
              <a:rPr lang="es-CL" sz="1400" dirty="0" err="1"/>
              <a:t>America</a:t>
            </a:r>
            <a:endParaRPr lang="es-CL" sz="1400" dirty="0"/>
          </a:p>
        </p:txBody>
      </p:sp>
      <p:sp>
        <p:nvSpPr>
          <p:cNvPr id="16" name="Rectángulo redondeado 15"/>
          <p:cNvSpPr/>
          <p:nvPr/>
        </p:nvSpPr>
        <p:spPr>
          <a:xfrm>
            <a:off x="3132138" y="3513138"/>
            <a:ext cx="2232025" cy="143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3600" b="1" dirty="0"/>
              <a:t>18 </a:t>
            </a:r>
          </a:p>
          <a:p>
            <a:pPr algn="ctr">
              <a:defRPr/>
            </a:pPr>
            <a:r>
              <a:rPr lang="es-CL" sz="1400" dirty="0"/>
              <a:t>OGP Countries in </a:t>
            </a:r>
            <a:r>
              <a:rPr lang="es-CL" sz="1400" dirty="0" err="1"/>
              <a:t>Latin</a:t>
            </a:r>
            <a:r>
              <a:rPr lang="es-CL" sz="1400" dirty="0"/>
              <a:t> </a:t>
            </a:r>
            <a:r>
              <a:rPr lang="es-CL" sz="1400" dirty="0" err="1"/>
              <a:t>America</a:t>
            </a:r>
            <a:endParaRPr lang="es-CL" sz="1400" dirty="0"/>
          </a:p>
        </p:txBody>
      </p:sp>
      <p:sp>
        <p:nvSpPr>
          <p:cNvPr id="17" name="Rectángulo redondeado 16"/>
          <p:cNvSpPr/>
          <p:nvPr/>
        </p:nvSpPr>
        <p:spPr>
          <a:xfrm>
            <a:off x="323850" y="3497263"/>
            <a:ext cx="2232025" cy="143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3600" b="1" dirty="0"/>
              <a:t>19</a:t>
            </a:r>
          </a:p>
          <a:p>
            <a:pPr algn="ctr">
              <a:defRPr/>
            </a:pPr>
            <a:r>
              <a:rPr lang="en-US" sz="1200" dirty="0"/>
              <a:t>Countries with constitutional recognition of the Right to Access to information in Latin America</a:t>
            </a:r>
            <a:endParaRPr lang="es-CL" sz="1200" dirty="0"/>
          </a:p>
        </p:txBody>
      </p:sp>
      <p:sp>
        <p:nvSpPr>
          <p:cNvPr id="18" name="Rectángulo redondeado 17"/>
          <p:cNvSpPr/>
          <p:nvPr/>
        </p:nvSpPr>
        <p:spPr>
          <a:xfrm>
            <a:off x="5940425" y="3497263"/>
            <a:ext cx="2232025" cy="143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3600" b="1" dirty="0"/>
              <a:t>15</a:t>
            </a:r>
          </a:p>
          <a:p>
            <a:pPr algn="ctr">
              <a:defRPr/>
            </a:pPr>
            <a:r>
              <a:rPr lang="es-CL" sz="1200" dirty="0"/>
              <a:t>Countries in Iberoamérica </a:t>
            </a:r>
            <a:r>
              <a:rPr lang="es-CL" sz="1200" dirty="0" err="1"/>
              <a:t>members</a:t>
            </a:r>
            <a:r>
              <a:rPr lang="es-CL" sz="1200" dirty="0"/>
              <a:t> of </a:t>
            </a:r>
            <a:r>
              <a:rPr lang="es-CL" sz="1200" dirty="0" err="1"/>
              <a:t>the</a:t>
            </a:r>
            <a:r>
              <a:rPr lang="es-CL" sz="1200" dirty="0"/>
              <a:t> </a:t>
            </a:r>
            <a:r>
              <a:rPr lang="en-US" sz="1200" dirty="0"/>
              <a:t>Transparency and Access to Information Network (</a:t>
            </a:r>
            <a:r>
              <a:rPr lang="es-CL" sz="1200" dirty="0"/>
              <a:t>RTA)</a:t>
            </a:r>
          </a:p>
        </p:txBody>
      </p:sp>
      <p:sp>
        <p:nvSpPr>
          <p:cNvPr id="3" name="Flecha derecha 2"/>
          <p:cNvSpPr/>
          <p:nvPr/>
        </p:nvSpPr>
        <p:spPr>
          <a:xfrm>
            <a:off x="6137275" y="1809750"/>
            <a:ext cx="576263"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 name="Rectángulo redondeado 3"/>
          <p:cNvSpPr/>
          <p:nvPr/>
        </p:nvSpPr>
        <p:spPr>
          <a:xfrm>
            <a:off x="6769100" y="1276350"/>
            <a:ext cx="1368425" cy="6477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3563" name="Rectángulo 4"/>
          <p:cNvSpPr>
            <a:spLocks noChangeArrowheads="1"/>
          </p:cNvSpPr>
          <p:nvPr/>
        </p:nvSpPr>
        <p:spPr bwMode="auto">
          <a:xfrm>
            <a:off x="6807200" y="1355725"/>
            <a:ext cx="129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1200" dirty="0"/>
              <a:t>2002: </a:t>
            </a:r>
          </a:p>
          <a:p>
            <a:pPr algn="ctr"/>
            <a:r>
              <a:rPr lang="es-CL" altLang="es-CL" sz="1200" dirty="0"/>
              <a:t>México y Perú</a:t>
            </a:r>
          </a:p>
        </p:txBody>
      </p:sp>
      <p:sp>
        <p:nvSpPr>
          <p:cNvPr id="23" name="Rectángulo redondeado 22"/>
          <p:cNvSpPr/>
          <p:nvPr/>
        </p:nvSpPr>
        <p:spPr>
          <a:xfrm>
            <a:off x="6757988" y="2035175"/>
            <a:ext cx="1366837" cy="6477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3565" name="Rectángulo 23"/>
          <p:cNvSpPr>
            <a:spLocks noChangeArrowheads="1"/>
          </p:cNvSpPr>
          <p:nvPr/>
        </p:nvSpPr>
        <p:spPr bwMode="auto">
          <a:xfrm>
            <a:off x="6796087" y="2100411"/>
            <a:ext cx="1290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1200" dirty="0"/>
              <a:t>2016: </a:t>
            </a:r>
          </a:p>
          <a:p>
            <a:pPr algn="ctr"/>
            <a:r>
              <a:rPr lang="es-CL" altLang="es-CL" sz="1200" dirty="0"/>
              <a:t>Argentina</a:t>
            </a:r>
          </a:p>
        </p:txBody>
      </p:sp>
      <p:pic>
        <p:nvPicPr>
          <p:cNvPr id="2356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982663"/>
            <a:ext cx="21209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Rectángulo 27"/>
          <p:cNvSpPr>
            <a:spLocks noChangeArrowheads="1"/>
          </p:cNvSpPr>
          <p:nvPr/>
        </p:nvSpPr>
        <p:spPr bwMode="auto">
          <a:xfrm>
            <a:off x="1979613" y="3168650"/>
            <a:ext cx="12922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500"/>
              <a:t>Fuente: Cepal – Principio 10</a:t>
            </a:r>
          </a:p>
        </p:txBody>
      </p:sp>
      <p:sp>
        <p:nvSpPr>
          <p:cNvPr id="23568" name="Rectángulo 28"/>
          <p:cNvSpPr>
            <a:spLocks noChangeArrowheads="1"/>
          </p:cNvSpPr>
          <p:nvPr/>
        </p:nvSpPr>
        <p:spPr bwMode="auto">
          <a:xfrm>
            <a:off x="4375150" y="2682875"/>
            <a:ext cx="12922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500"/>
              <a:t>Fuente: Unesco</a:t>
            </a:r>
          </a:p>
        </p:txBody>
      </p:sp>
      <p:sp>
        <p:nvSpPr>
          <p:cNvPr id="23569" name="Rectángulo 29"/>
          <p:cNvSpPr>
            <a:spLocks noChangeArrowheads="1"/>
          </p:cNvSpPr>
          <p:nvPr/>
        </p:nvSpPr>
        <p:spPr bwMode="auto">
          <a:xfrm>
            <a:off x="6807200" y="1892300"/>
            <a:ext cx="1292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500"/>
              <a:t>Fuente: De la Fuente. T&amp;S</a:t>
            </a:r>
          </a:p>
        </p:txBody>
      </p:sp>
      <p:sp>
        <p:nvSpPr>
          <p:cNvPr id="23570" name="Rectángulo 30"/>
          <p:cNvSpPr>
            <a:spLocks noChangeArrowheads="1"/>
          </p:cNvSpPr>
          <p:nvPr/>
        </p:nvSpPr>
        <p:spPr bwMode="auto">
          <a:xfrm>
            <a:off x="793750" y="4926013"/>
            <a:ext cx="12922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500"/>
              <a:t>Fuente: Unesco</a:t>
            </a:r>
          </a:p>
        </p:txBody>
      </p:sp>
      <p:sp>
        <p:nvSpPr>
          <p:cNvPr id="23571" name="Rectángulo 32"/>
          <p:cNvSpPr>
            <a:spLocks noChangeArrowheads="1"/>
          </p:cNvSpPr>
          <p:nvPr/>
        </p:nvSpPr>
        <p:spPr bwMode="auto">
          <a:xfrm>
            <a:off x="3616325" y="4937125"/>
            <a:ext cx="1292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500"/>
              <a:t>Fuente: OGP</a:t>
            </a:r>
          </a:p>
        </p:txBody>
      </p:sp>
      <p:sp>
        <p:nvSpPr>
          <p:cNvPr id="23572" name="Rectángulo 33"/>
          <p:cNvSpPr>
            <a:spLocks noChangeArrowheads="1"/>
          </p:cNvSpPr>
          <p:nvPr/>
        </p:nvSpPr>
        <p:spPr bwMode="auto">
          <a:xfrm>
            <a:off x="6440488" y="4926013"/>
            <a:ext cx="12906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500"/>
              <a:t>Fuente: RTA</a:t>
            </a:r>
          </a:p>
        </p:txBody>
      </p:sp>
    </p:spTree>
    <p:extLst>
      <p:ext uri="{BB962C8B-B14F-4D97-AF65-F5344CB8AC3E}">
        <p14:creationId xmlns:p14="http://schemas.microsoft.com/office/powerpoint/2010/main" val="257696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1979712" y="11878"/>
            <a:ext cx="3168352" cy="344488"/>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anchor="ctr"/>
          <a:lstStyle/>
          <a:p>
            <a:pPr algn="ctr" defTabSz="415574" eaLnBrk="1" fontAlgn="auto" hangingPunct="1">
              <a:spcBef>
                <a:spcPts val="0"/>
              </a:spcBef>
              <a:spcAft>
                <a:spcPts val="0"/>
              </a:spcAft>
              <a:defRPr/>
            </a:pPr>
            <a:endParaRPr lang="es-ES">
              <a:solidFill>
                <a:prstClr val="white"/>
              </a:solidFill>
            </a:endParaRPr>
          </a:p>
        </p:txBody>
      </p:sp>
      <p:sp>
        <p:nvSpPr>
          <p:cNvPr id="23555" name="3 CuadroTexto"/>
          <p:cNvSpPr txBox="1">
            <a:spLocks noChangeArrowheads="1"/>
          </p:cNvSpPr>
          <p:nvPr/>
        </p:nvSpPr>
        <p:spPr bwMode="auto">
          <a:xfrm>
            <a:off x="107505" y="29338"/>
            <a:ext cx="5184576"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5" rIns="91390" bIns="45695">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r>
              <a:rPr lang="en-US"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rPr>
              <a:t>PENDING TASK IN TRANPARENCY AND INTEGRITY</a:t>
            </a:r>
            <a:endParaRPr lang="es-CL"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23556" name="Imagen 15" descr="Logo g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988" y="79375"/>
            <a:ext cx="14081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a:stretch>
            <a:fillRect/>
          </a:stretch>
        </p:blipFill>
        <p:spPr>
          <a:xfrm>
            <a:off x="683568" y="678175"/>
            <a:ext cx="7488832" cy="3744417"/>
          </a:xfrm>
          <a:prstGeom prst="rect">
            <a:avLst/>
          </a:prstGeom>
        </p:spPr>
      </p:pic>
      <p:sp>
        <p:nvSpPr>
          <p:cNvPr id="2" name="Rectángulo redondeado 1"/>
          <p:cNvSpPr/>
          <p:nvPr/>
        </p:nvSpPr>
        <p:spPr>
          <a:xfrm>
            <a:off x="5868144" y="1995686"/>
            <a:ext cx="108012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5673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5" name="object 455"/>
          <p:cNvSpPr/>
          <p:nvPr/>
        </p:nvSpPr>
        <p:spPr>
          <a:xfrm>
            <a:off x="7253332" y="1984604"/>
            <a:ext cx="1301399" cy="794701"/>
          </a:xfrm>
          <a:custGeom>
            <a:avLst/>
            <a:gdLst/>
            <a:ahLst/>
            <a:cxnLst/>
            <a:rect l="l" t="t" r="r" b="b"/>
            <a:pathLst>
              <a:path w="3103880" h="3418204">
                <a:moveTo>
                  <a:pt x="2787475" y="0"/>
                </a:moveTo>
                <a:lnTo>
                  <a:pt x="316346" y="0"/>
                </a:lnTo>
                <a:lnTo>
                  <a:pt x="269598" y="3429"/>
                </a:lnTo>
                <a:lnTo>
                  <a:pt x="224979" y="13393"/>
                </a:lnTo>
                <a:lnTo>
                  <a:pt x="182981" y="29401"/>
                </a:lnTo>
                <a:lnTo>
                  <a:pt x="144090" y="50964"/>
                </a:lnTo>
                <a:lnTo>
                  <a:pt x="108798" y="77593"/>
                </a:lnTo>
                <a:lnTo>
                  <a:pt x="77593" y="108798"/>
                </a:lnTo>
                <a:lnTo>
                  <a:pt x="50964" y="144090"/>
                </a:lnTo>
                <a:lnTo>
                  <a:pt x="29401" y="182981"/>
                </a:lnTo>
                <a:lnTo>
                  <a:pt x="13393" y="224979"/>
                </a:lnTo>
                <a:lnTo>
                  <a:pt x="3429" y="269598"/>
                </a:lnTo>
                <a:lnTo>
                  <a:pt x="0" y="316346"/>
                </a:lnTo>
                <a:lnTo>
                  <a:pt x="0" y="3101821"/>
                </a:lnTo>
                <a:lnTo>
                  <a:pt x="3429" y="3148570"/>
                </a:lnTo>
                <a:lnTo>
                  <a:pt x="13393" y="3193188"/>
                </a:lnTo>
                <a:lnTo>
                  <a:pt x="29401" y="3235187"/>
                </a:lnTo>
                <a:lnTo>
                  <a:pt x="50964" y="3274077"/>
                </a:lnTo>
                <a:lnTo>
                  <a:pt x="77593" y="3309369"/>
                </a:lnTo>
                <a:lnTo>
                  <a:pt x="108798" y="3340575"/>
                </a:lnTo>
                <a:lnTo>
                  <a:pt x="144090" y="3367203"/>
                </a:lnTo>
                <a:lnTo>
                  <a:pt x="182981" y="3388766"/>
                </a:lnTo>
                <a:lnTo>
                  <a:pt x="224979" y="3404774"/>
                </a:lnTo>
                <a:lnTo>
                  <a:pt x="269598" y="3414738"/>
                </a:lnTo>
                <a:lnTo>
                  <a:pt x="316346" y="3418168"/>
                </a:lnTo>
                <a:lnTo>
                  <a:pt x="2787475" y="3418168"/>
                </a:lnTo>
                <a:lnTo>
                  <a:pt x="2834223" y="3414738"/>
                </a:lnTo>
                <a:lnTo>
                  <a:pt x="2878840" y="3404774"/>
                </a:lnTo>
                <a:lnTo>
                  <a:pt x="2920838" y="3388766"/>
                </a:lnTo>
                <a:lnTo>
                  <a:pt x="2959727" y="3367203"/>
                </a:lnTo>
                <a:lnTo>
                  <a:pt x="2995018" y="3340575"/>
                </a:lnTo>
                <a:lnTo>
                  <a:pt x="3026222" y="3309369"/>
                </a:lnTo>
                <a:lnTo>
                  <a:pt x="3052850" y="3274077"/>
                </a:lnTo>
                <a:lnTo>
                  <a:pt x="3074411" y="3235187"/>
                </a:lnTo>
                <a:lnTo>
                  <a:pt x="3090418" y="3193188"/>
                </a:lnTo>
                <a:lnTo>
                  <a:pt x="3100381" y="3148570"/>
                </a:lnTo>
                <a:lnTo>
                  <a:pt x="3103811" y="3101821"/>
                </a:lnTo>
                <a:lnTo>
                  <a:pt x="3103811" y="316346"/>
                </a:lnTo>
                <a:lnTo>
                  <a:pt x="3100381" y="269598"/>
                </a:lnTo>
                <a:lnTo>
                  <a:pt x="3090418" y="224979"/>
                </a:lnTo>
                <a:lnTo>
                  <a:pt x="3074411" y="182981"/>
                </a:lnTo>
                <a:lnTo>
                  <a:pt x="3052850" y="144090"/>
                </a:lnTo>
                <a:lnTo>
                  <a:pt x="3026222" y="108798"/>
                </a:lnTo>
                <a:lnTo>
                  <a:pt x="2995018" y="77593"/>
                </a:lnTo>
                <a:lnTo>
                  <a:pt x="2959727" y="50964"/>
                </a:lnTo>
                <a:lnTo>
                  <a:pt x="2920838" y="29401"/>
                </a:lnTo>
                <a:lnTo>
                  <a:pt x="2878840" y="13393"/>
                </a:lnTo>
                <a:lnTo>
                  <a:pt x="2834223" y="3429"/>
                </a:lnTo>
                <a:lnTo>
                  <a:pt x="2787475" y="0"/>
                </a:lnTo>
                <a:close/>
              </a:path>
            </a:pathLst>
          </a:custGeom>
          <a:solidFill>
            <a:srgbClr val="4F81BD">
              <a:lumMod val="60000"/>
              <a:lumOff val="40000"/>
              <a:alpha val="36000"/>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endParaRPr>
          </a:p>
        </p:txBody>
      </p:sp>
      <p:sp>
        <p:nvSpPr>
          <p:cNvPr id="87" name="object 455"/>
          <p:cNvSpPr/>
          <p:nvPr/>
        </p:nvSpPr>
        <p:spPr>
          <a:xfrm>
            <a:off x="6339511" y="2988100"/>
            <a:ext cx="1301399" cy="1543622"/>
          </a:xfrm>
          <a:custGeom>
            <a:avLst/>
            <a:gdLst/>
            <a:ahLst/>
            <a:cxnLst/>
            <a:rect l="l" t="t" r="r" b="b"/>
            <a:pathLst>
              <a:path w="3103880" h="3418204">
                <a:moveTo>
                  <a:pt x="2787475" y="0"/>
                </a:moveTo>
                <a:lnTo>
                  <a:pt x="316346" y="0"/>
                </a:lnTo>
                <a:lnTo>
                  <a:pt x="269598" y="3429"/>
                </a:lnTo>
                <a:lnTo>
                  <a:pt x="224979" y="13393"/>
                </a:lnTo>
                <a:lnTo>
                  <a:pt x="182981" y="29401"/>
                </a:lnTo>
                <a:lnTo>
                  <a:pt x="144090" y="50964"/>
                </a:lnTo>
                <a:lnTo>
                  <a:pt x="108798" y="77593"/>
                </a:lnTo>
                <a:lnTo>
                  <a:pt x="77593" y="108798"/>
                </a:lnTo>
                <a:lnTo>
                  <a:pt x="50964" y="144090"/>
                </a:lnTo>
                <a:lnTo>
                  <a:pt x="29401" y="182981"/>
                </a:lnTo>
                <a:lnTo>
                  <a:pt x="13393" y="224979"/>
                </a:lnTo>
                <a:lnTo>
                  <a:pt x="3429" y="269598"/>
                </a:lnTo>
                <a:lnTo>
                  <a:pt x="0" y="316346"/>
                </a:lnTo>
                <a:lnTo>
                  <a:pt x="0" y="3101821"/>
                </a:lnTo>
                <a:lnTo>
                  <a:pt x="3429" y="3148570"/>
                </a:lnTo>
                <a:lnTo>
                  <a:pt x="13393" y="3193188"/>
                </a:lnTo>
                <a:lnTo>
                  <a:pt x="29401" y="3235187"/>
                </a:lnTo>
                <a:lnTo>
                  <a:pt x="50964" y="3274077"/>
                </a:lnTo>
                <a:lnTo>
                  <a:pt x="77593" y="3309369"/>
                </a:lnTo>
                <a:lnTo>
                  <a:pt x="108798" y="3340575"/>
                </a:lnTo>
                <a:lnTo>
                  <a:pt x="144090" y="3367203"/>
                </a:lnTo>
                <a:lnTo>
                  <a:pt x="182981" y="3388766"/>
                </a:lnTo>
                <a:lnTo>
                  <a:pt x="224979" y="3404774"/>
                </a:lnTo>
                <a:lnTo>
                  <a:pt x="269598" y="3414738"/>
                </a:lnTo>
                <a:lnTo>
                  <a:pt x="316346" y="3418168"/>
                </a:lnTo>
                <a:lnTo>
                  <a:pt x="2787475" y="3418168"/>
                </a:lnTo>
                <a:lnTo>
                  <a:pt x="2834223" y="3414738"/>
                </a:lnTo>
                <a:lnTo>
                  <a:pt x="2878840" y="3404774"/>
                </a:lnTo>
                <a:lnTo>
                  <a:pt x="2920838" y="3388766"/>
                </a:lnTo>
                <a:lnTo>
                  <a:pt x="2959727" y="3367203"/>
                </a:lnTo>
                <a:lnTo>
                  <a:pt x="2995018" y="3340575"/>
                </a:lnTo>
                <a:lnTo>
                  <a:pt x="3026222" y="3309369"/>
                </a:lnTo>
                <a:lnTo>
                  <a:pt x="3052850" y="3274077"/>
                </a:lnTo>
                <a:lnTo>
                  <a:pt x="3074411" y="3235187"/>
                </a:lnTo>
                <a:lnTo>
                  <a:pt x="3090418" y="3193188"/>
                </a:lnTo>
                <a:lnTo>
                  <a:pt x="3100381" y="3148570"/>
                </a:lnTo>
                <a:lnTo>
                  <a:pt x="3103811" y="3101821"/>
                </a:lnTo>
                <a:lnTo>
                  <a:pt x="3103811" y="316346"/>
                </a:lnTo>
                <a:lnTo>
                  <a:pt x="3100381" y="269598"/>
                </a:lnTo>
                <a:lnTo>
                  <a:pt x="3090418" y="224979"/>
                </a:lnTo>
                <a:lnTo>
                  <a:pt x="3074411" y="182981"/>
                </a:lnTo>
                <a:lnTo>
                  <a:pt x="3052850" y="144090"/>
                </a:lnTo>
                <a:lnTo>
                  <a:pt x="3026222" y="108798"/>
                </a:lnTo>
                <a:lnTo>
                  <a:pt x="2995018" y="77593"/>
                </a:lnTo>
                <a:lnTo>
                  <a:pt x="2959727" y="50964"/>
                </a:lnTo>
                <a:lnTo>
                  <a:pt x="2920838" y="29401"/>
                </a:lnTo>
                <a:lnTo>
                  <a:pt x="2878840" y="13393"/>
                </a:lnTo>
                <a:lnTo>
                  <a:pt x="2834223" y="3429"/>
                </a:lnTo>
                <a:lnTo>
                  <a:pt x="2787475" y="0"/>
                </a:lnTo>
                <a:close/>
              </a:path>
            </a:pathLst>
          </a:custGeom>
          <a:solidFill>
            <a:srgbClr val="4F81BD">
              <a:lumMod val="60000"/>
              <a:lumOff val="40000"/>
              <a:alpha val="36000"/>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endParaRPr>
          </a:p>
        </p:txBody>
      </p:sp>
      <p:sp>
        <p:nvSpPr>
          <p:cNvPr id="88" name="object 456"/>
          <p:cNvSpPr txBox="1">
            <a:spLocks/>
          </p:cNvSpPr>
          <p:nvPr/>
        </p:nvSpPr>
        <p:spPr>
          <a:xfrm>
            <a:off x="1184384" y="104992"/>
            <a:ext cx="6608048" cy="1574254"/>
          </a:xfrm>
          <a:prstGeom prst="rect">
            <a:avLst/>
          </a:prstGeom>
        </p:spPr>
        <p:txBody>
          <a:bodyPr vert="horz" wrap="square" lIns="0" tIns="4549" rIns="0" bIns="0" rtlCol="0" anchor="ctr">
            <a:sp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4332" lvl="0">
              <a:spcBef>
                <a:spcPts val="36"/>
              </a:spcBef>
              <a:defRPr/>
            </a:pPr>
            <a:r>
              <a:rPr lang="es-ES" sz="2400" spc="-113" dirty="0">
                <a:solidFill>
                  <a:srgbClr val="4F81BD"/>
                </a:solidFill>
                <a:latin typeface="Oswald Medium" pitchFamily="2" charset="0"/>
              </a:rPr>
              <a:t>Chile: a </a:t>
            </a:r>
            <a:r>
              <a:rPr lang="es-ES" sz="2400" spc="-113" dirty="0" err="1">
                <a:solidFill>
                  <a:srgbClr val="4F81BD"/>
                </a:solidFill>
                <a:latin typeface="Oswald Medium" pitchFamily="2" charset="0"/>
              </a:rPr>
              <a:t>successful</a:t>
            </a:r>
            <a:r>
              <a:rPr lang="es-ES" sz="2400" spc="-113" dirty="0">
                <a:solidFill>
                  <a:srgbClr val="4F81BD"/>
                </a:solidFill>
                <a:latin typeface="Oswald Medium" pitchFamily="2" charset="0"/>
              </a:rPr>
              <a:t> case.</a:t>
            </a:r>
          </a:p>
          <a:p>
            <a:pPr marL="4332" lvl="0">
              <a:spcBef>
                <a:spcPts val="36"/>
              </a:spcBef>
              <a:defRPr/>
            </a:pPr>
            <a:r>
              <a:rPr lang="es-ES" sz="1800" spc="-113" dirty="0">
                <a:solidFill>
                  <a:srgbClr val="4F81BD"/>
                </a:solidFill>
                <a:latin typeface="Oswald Medium" pitchFamily="2" charset="0"/>
              </a:rPr>
              <a:t>POLITICAL CONTEXT: CRISIS &amp; CONSENSUS</a:t>
            </a:r>
          </a:p>
          <a:p>
            <a:pPr marL="4332">
              <a:spcBef>
                <a:spcPts val="36"/>
              </a:spcBef>
              <a:defRPr/>
            </a:pPr>
            <a:endParaRPr lang="en-US" sz="1200" b="1" dirty="0">
              <a:solidFill>
                <a:srgbClr val="00647B"/>
              </a:solidFill>
              <a:latin typeface="Oswald Light"/>
              <a:cs typeface="Century Gothic"/>
            </a:endParaRPr>
          </a:p>
          <a:p>
            <a:pPr marL="4332">
              <a:spcBef>
                <a:spcPts val="36"/>
              </a:spcBef>
              <a:defRPr/>
            </a:pPr>
            <a:r>
              <a:rPr lang="en-US" sz="1200" b="1" dirty="0">
                <a:solidFill>
                  <a:srgbClr val="00647B"/>
                </a:solidFill>
                <a:latin typeface="Oswald Light"/>
                <a:cs typeface="Century Gothic"/>
              </a:rPr>
              <a:t>IN THE CONTEXT OF DIFFERENTS CRISIS, IMPORTANT CONSENSUS AND RELEVANT REFORMS WERE ACHIEVED </a:t>
            </a:r>
          </a:p>
          <a:p>
            <a:pPr marL="4332" lvl="0">
              <a:spcBef>
                <a:spcPts val="36"/>
              </a:spcBef>
              <a:defRPr/>
            </a:pPr>
            <a:endParaRPr kumimoji="0" lang="es-ES" sz="2400" b="0" i="0" u="none" strike="noStrike" kern="1200" cap="none" spc="-113" normalizeH="0" baseline="0" noProof="0" dirty="0">
              <a:ln>
                <a:noFill/>
              </a:ln>
              <a:solidFill>
                <a:srgbClr val="4F81BD"/>
              </a:solidFill>
              <a:effectLst/>
              <a:uLnTx/>
              <a:uFillTx/>
              <a:latin typeface="Oswald Medium" pitchFamily="2" charset="0"/>
              <a:ea typeface="+mj-ea"/>
              <a:cs typeface="+mj-cs"/>
            </a:endParaRPr>
          </a:p>
        </p:txBody>
      </p:sp>
      <p:sp>
        <p:nvSpPr>
          <p:cNvPr id="89" name="object 476"/>
          <p:cNvSpPr txBox="1"/>
          <p:nvPr/>
        </p:nvSpPr>
        <p:spPr>
          <a:xfrm>
            <a:off x="656775" y="3042587"/>
            <a:ext cx="575398" cy="281154"/>
          </a:xfrm>
          <a:prstGeom prst="rect">
            <a:avLst/>
          </a:prstGeom>
        </p:spPr>
        <p:txBody>
          <a:bodyPr vert="horz" wrap="square" lIns="0" tIns="4115" rIns="0" bIns="0" rtlCol="0">
            <a:spAutoFit/>
          </a:bodyPr>
          <a:lstStyle/>
          <a:p>
            <a:pPr marL="4332" algn="ctr" defTabSz="685800">
              <a:spcBef>
                <a:spcPts val="32"/>
              </a:spcBef>
            </a:pPr>
            <a:r>
              <a:rPr sz="1800" spc="-113" dirty="0">
                <a:solidFill>
                  <a:srgbClr val="4F81BD"/>
                </a:solidFill>
                <a:latin typeface="Oswald Light" pitchFamily="2" charset="0"/>
                <a:cs typeface="Arial Black"/>
              </a:rPr>
              <a:t>1990</a:t>
            </a:r>
          </a:p>
        </p:txBody>
      </p:sp>
      <p:sp>
        <p:nvSpPr>
          <p:cNvPr id="90" name="object 477"/>
          <p:cNvSpPr txBox="1"/>
          <p:nvPr/>
        </p:nvSpPr>
        <p:spPr>
          <a:xfrm>
            <a:off x="2881867" y="3042589"/>
            <a:ext cx="472376" cy="281154"/>
          </a:xfrm>
          <a:prstGeom prst="rect">
            <a:avLst/>
          </a:prstGeom>
        </p:spPr>
        <p:txBody>
          <a:bodyPr vert="horz" wrap="square" lIns="0" tIns="4115" rIns="0" bIns="0" rtlCol="0">
            <a:spAutoFit/>
          </a:bodyPr>
          <a:lstStyle/>
          <a:p>
            <a:pPr marL="4332" algn="ctr" defTabSz="685800">
              <a:spcBef>
                <a:spcPts val="32"/>
              </a:spcBef>
            </a:pPr>
            <a:r>
              <a:rPr sz="1800" spc="-113" dirty="0">
                <a:solidFill>
                  <a:srgbClr val="4F81BD"/>
                </a:solidFill>
                <a:latin typeface="Oswald Light" pitchFamily="2" charset="0"/>
                <a:cs typeface="Arial Black"/>
              </a:rPr>
              <a:t>2000</a:t>
            </a:r>
          </a:p>
        </p:txBody>
      </p:sp>
      <p:sp>
        <p:nvSpPr>
          <p:cNvPr id="91" name="object 479"/>
          <p:cNvSpPr txBox="1"/>
          <p:nvPr/>
        </p:nvSpPr>
        <p:spPr>
          <a:xfrm>
            <a:off x="2370259" y="2234337"/>
            <a:ext cx="1361331" cy="504292"/>
          </a:xfrm>
          <a:prstGeom prst="rect">
            <a:avLst/>
          </a:prstGeom>
        </p:spPr>
        <p:txBody>
          <a:bodyPr vert="horz" wrap="square" lIns="0" tIns="4115" rIns="0" bIns="0" rtlCol="0">
            <a:spAutoFit/>
          </a:bodyPr>
          <a:lstStyle/>
          <a:p>
            <a:pPr algn="ctr" defTabSz="685800">
              <a:lnSpc>
                <a:spcPts val="1308"/>
              </a:lnSpc>
              <a:spcBef>
                <a:spcPts val="32"/>
              </a:spcBef>
            </a:pPr>
            <a:r>
              <a:rPr sz="1500" spc="-29" dirty="0">
                <a:solidFill>
                  <a:srgbClr val="4F81BD"/>
                </a:solidFill>
                <a:latin typeface="Oswald Medium" pitchFamily="2" charset="0"/>
                <a:cs typeface="Arial Narrow"/>
              </a:rPr>
              <a:t>Caso</a:t>
            </a:r>
            <a:r>
              <a:rPr sz="1500" spc="-20" dirty="0">
                <a:solidFill>
                  <a:srgbClr val="4F81BD"/>
                </a:solidFill>
                <a:latin typeface="Oswald Medium" pitchFamily="2" charset="0"/>
                <a:cs typeface="Arial Narrow"/>
              </a:rPr>
              <a:t> </a:t>
            </a:r>
            <a:r>
              <a:rPr sz="1500" spc="-5" dirty="0">
                <a:solidFill>
                  <a:srgbClr val="4F81BD"/>
                </a:solidFill>
                <a:latin typeface="Oswald Medium" pitchFamily="2" charset="0"/>
                <a:cs typeface="Arial Narrow"/>
              </a:rPr>
              <a:t>«Coimas»,</a:t>
            </a:r>
            <a:endParaRPr sz="1500" dirty="0">
              <a:solidFill>
                <a:srgbClr val="4F81BD"/>
              </a:solidFill>
              <a:latin typeface="Oswald Medium" pitchFamily="2" charset="0"/>
              <a:cs typeface="Arial Narrow"/>
            </a:endParaRPr>
          </a:p>
          <a:p>
            <a:pPr algn="ctr" defTabSz="685800">
              <a:lnSpc>
                <a:spcPts val="1265"/>
              </a:lnSpc>
            </a:pPr>
            <a:r>
              <a:rPr sz="1500" spc="-2" dirty="0">
                <a:solidFill>
                  <a:srgbClr val="4F81BD"/>
                </a:solidFill>
                <a:latin typeface="Oswald Medium" pitchFamily="2" charset="0"/>
                <a:cs typeface="Arial Narrow"/>
              </a:rPr>
              <a:t>«</a:t>
            </a:r>
            <a:r>
              <a:rPr sz="1500" spc="-2" dirty="0" err="1">
                <a:solidFill>
                  <a:srgbClr val="4F81BD"/>
                </a:solidFill>
                <a:latin typeface="Oswald Medium" pitchFamily="2" charset="0"/>
                <a:cs typeface="Arial Narrow"/>
              </a:rPr>
              <a:t>Sobresueldos</a:t>
            </a:r>
            <a:r>
              <a:rPr sz="1500" spc="-2" dirty="0">
                <a:solidFill>
                  <a:srgbClr val="4F81BD"/>
                </a:solidFill>
                <a:latin typeface="Oswald Medium" pitchFamily="2" charset="0"/>
                <a:cs typeface="Arial Narrow"/>
              </a:rPr>
              <a:t>»</a:t>
            </a:r>
            <a:endParaRPr sz="1500" dirty="0">
              <a:solidFill>
                <a:srgbClr val="4F81BD"/>
              </a:solidFill>
              <a:latin typeface="Oswald Medium" pitchFamily="2" charset="0"/>
              <a:cs typeface="Arial Narrow"/>
            </a:endParaRPr>
          </a:p>
          <a:p>
            <a:pPr algn="ctr" defTabSz="685800">
              <a:lnSpc>
                <a:spcPts val="1308"/>
              </a:lnSpc>
            </a:pPr>
            <a:r>
              <a:rPr sz="1500" spc="-46" dirty="0">
                <a:solidFill>
                  <a:srgbClr val="4F81BD"/>
                </a:solidFill>
                <a:latin typeface="Oswald Medium" pitchFamily="2" charset="0"/>
                <a:cs typeface="Arial Narrow"/>
              </a:rPr>
              <a:t>«MOP-GATE»</a:t>
            </a:r>
            <a:endParaRPr sz="1500" dirty="0">
              <a:solidFill>
                <a:srgbClr val="4F81BD"/>
              </a:solidFill>
              <a:latin typeface="Oswald Medium" pitchFamily="2" charset="0"/>
              <a:cs typeface="Arial Narrow"/>
            </a:endParaRPr>
          </a:p>
        </p:txBody>
      </p:sp>
      <p:sp>
        <p:nvSpPr>
          <p:cNvPr id="92" name="object 480"/>
          <p:cNvSpPr txBox="1"/>
          <p:nvPr/>
        </p:nvSpPr>
        <p:spPr>
          <a:xfrm>
            <a:off x="2431184" y="1383719"/>
            <a:ext cx="1207127" cy="772720"/>
          </a:xfrm>
          <a:prstGeom prst="rect">
            <a:avLst/>
          </a:prstGeom>
        </p:spPr>
        <p:txBody>
          <a:bodyPr vert="horz" wrap="square" lIns="0" tIns="10613" rIns="0" bIns="0" rtlCol="0">
            <a:spAutoFit/>
          </a:bodyPr>
          <a:lstStyle/>
          <a:p>
            <a:pPr marL="5776" marR="2311" algn="ctr" defTabSz="415837">
              <a:lnSpc>
                <a:spcPts val="1464"/>
              </a:lnSpc>
              <a:spcBef>
                <a:spcPts val="111"/>
              </a:spcBef>
            </a:pPr>
            <a:r>
              <a:rPr lang="en-US" sz="1200" dirty="0">
                <a:solidFill>
                  <a:srgbClr val="00647B"/>
                </a:solidFill>
                <a:cs typeface="Century Gothic"/>
              </a:rPr>
              <a:t>Commission for the  Strengthening of  Transparency and  Public Probity</a:t>
            </a:r>
          </a:p>
        </p:txBody>
      </p:sp>
      <p:sp>
        <p:nvSpPr>
          <p:cNvPr id="94" name="object 483"/>
          <p:cNvSpPr txBox="1"/>
          <p:nvPr/>
        </p:nvSpPr>
        <p:spPr>
          <a:xfrm>
            <a:off x="6380944" y="3575595"/>
            <a:ext cx="1218533" cy="936391"/>
          </a:xfrm>
          <a:prstGeom prst="rect">
            <a:avLst/>
          </a:prstGeom>
        </p:spPr>
        <p:txBody>
          <a:bodyPr vert="horz" wrap="square" lIns="0" tIns="38335" rIns="0" bIns="0" rtlCol="0">
            <a:spAutoFit/>
          </a:bodyPr>
          <a:lstStyle/>
          <a:p>
            <a:pPr marL="5776" marR="2311" indent="-289" algn="ctr" defTabSz="415837">
              <a:lnSpc>
                <a:spcPts val="1424"/>
              </a:lnSpc>
              <a:spcBef>
                <a:spcPts val="343"/>
              </a:spcBef>
            </a:pPr>
            <a:r>
              <a:rPr lang="en-US" sz="1200" dirty="0">
                <a:solidFill>
                  <a:srgbClr val="00637A"/>
                </a:solidFill>
                <a:cs typeface="Century Gothic"/>
              </a:rPr>
              <a:t>The Law comes  into force and the  </a:t>
            </a:r>
            <a:r>
              <a:rPr lang="en-US" sz="1200" b="1" dirty="0">
                <a:solidFill>
                  <a:srgbClr val="00637A"/>
                </a:solidFill>
                <a:cs typeface="Lucida Sans"/>
              </a:rPr>
              <a:t>Transparency Council </a:t>
            </a:r>
            <a:r>
              <a:rPr lang="en-US" sz="1200" dirty="0">
                <a:solidFill>
                  <a:srgbClr val="00637A"/>
                </a:solidFill>
                <a:cs typeface="Century Gothic"/>
              </a:rPr>
              <a:t>is  established.</a:t>
            </a:r>
            <a:endParaRPr lang="en-US" sz="1200" dirty="0">
              <a:solidFill>
                <a:prstClr val="black"/>
              </a:solidFill>
              <a:cs typeface="Century Gothic"/>
            </a:endParaRPr>
          </a:p>
        </p:txBody>
      </p:sp>
      <p:sp>
        <p:nvSpPr>
          <p:cNvPr id="96" name="object 485"/>
          <p:cNvSpPr/>
          <p:nvPr/>
        </p:nvSpPr>
        <p:spPr>
          <a:xfrm>
            <a:off x="6573505" y="1711501"/>
            <a:ext cx="1321391" cy="736652"/>
          </a:xfrm>
          <a:custGeom>
            <a:avLst/>
            <a:gdLst/>
            <a:ahLst/>
            <a:cxnLst/>
            <a:rect l="l" t="t" r="r" b="b"/>
            <a:pathLst>
              <a:path w="2555875" h="2159635">
                <a:moveTo>
                  <a:pt x="2327646" y="0"/>
                </a:moveTo>
                <a:lnTo>
                  <a:pt x="228171" y="0"/>
                </a:lnTo>
                <a:lnTo>
                  <a:pt x="182186" y="4635"/>
                </a:lnTo>
                <a:lnTo>
                  <a:pt x="139355" y="17930"/>
                </a:lnTo>
                <a:lnTo>
                  <a:pt x="100597" y="38968"/>
                </a:lnTo>
                <a:lnTo>
                  <a:pt x="66829" y="66830"/>
                </a:lnTo>
                <a:lnTo>
                  <a:pt x="38967" y="100600"/>
                </a:lnTo>
                <a:lnTo>
                  <a:pt x="17930" y="139360"/>
                </a:lnTo>
                <a:lnTo>
                  <a:pt x="4635" y="182193"/>
                </a:lnTo>
                <a:lnTo>
                  <a:pt x="0" y="228181"/>
                </a:lnTo>
                <a:lnTo>
                  <a:pt x="0" y="1931438"/>
                </a:lnTo>
                <a:lnTo>
                  <a:pt x="4635" y="1977426"/>
                </a:lnTo>
                <a:lnTo>
                  <a:pt x="17930" y="2020259"/>
                </a:lnTo>
                <a:lnTo>
                  <a:pt x="38967" y="2059019"/>
                </a:lnTo>
                <a:lnTo>
                  <a:pt x="66829" y="2092789"/>
                </a:lnTo>
                <a:lnTo>
                  <a:pt x="100597" y="2120651"/>
                </a:lnTo>
                <a:lnTo>
                  <a:pt x="139355" y="2141689"/>
                </a:lnTo>
                <a:lnTo>
                  <a:pt x="182186" y="2154984"/>
                </a:lnTo>
                <a:lnTo>
                  <a:pt x="228171" y="2159620"/>
                </a:lnTo>
                <a:lnTo>
                  <a:pt x="2327646" y="2159620"/>
                </a:lnTo>
                <a:lnTo>
                  <a:pt x="2373631" y="2154984"/>
                </a:lnTo>
                <a:lnTo>
                  <a:pt x="2416461" y="2141689"/>
                </a:lnTo>
                <a:lnTo>
                  <a:pt x="2455219" y="2120651"/>
                </a:lnTo>
                <a:lnTo>
                  <a:pt x="2488988" y="2092789"/>
                </a:lnTo>
                <a:lnTo>
                  <a:pt x="2516849" y="2059019"/>
                </a:lnTo>
                <a:lnTo>
                  <a:pt x="2537886" y="2020259"/>
                </a:lnTo>
                <a:lnTo>
                  <a:pt x="2551181" y="1977426"/>
                </a:lnTo>
                <a:lnTo>
                  <a:pt x="2555817" y="1931438"/>
                </a:lnTo>
                <a:lnTo>
                  <a:pt x="2555817" y="228181"/>
                </a:lnTo>
                <a:lnTo>
                  <a:pt x="2551181" y="182193"/>
                </a:lnTo>
                <a:lnTo>
                  <a:pt x="2537886" y="139360"/>
                </a:lnTo>
                <a:lnTo>
                  <a:pt x="2516849" y="100600"/>
                </a:lnTo>
                <a:lnTo>
                  <a:pt x="2488988" y="66830"/>
                </a:lnTo>
                <a:lnTo>
                  <a:pt x="2455219" y="38968"/>
                </a:lnTo>
                <a:lnTo>
                  <a:pt x="2416461" y="17930"/>
                </a:lnTo>
                <a:lnTo>
                  <a:pt x="2373631" y="4635"/>
                </a:lnTo>
                <a:lnTo>
                  <a:pt x="2327646" y="0"/>
                </a:lnTo>
                <a:close/>
              </a:path>
            </a:pathLst>
          </a:custGeom>
          <a:solidFill>
            <a:srgbClr val="FFFFFF">
              <a:alpha val="36000"/>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486"/>
          <p:cNvSpPr txBox="1"/>
          <p:nvPr/>
        </p:nvSpPr>
        <p:spPr>
          <a:xfrm>
            <a:off x="7530300" y="2104885"/>
            <a:ext cx="796850" cy="234988"/>
          </a:xfrm>
          <a:prstGeom prst="rect">
            <a:avLst/>
          </a:prstGeom>
        </p:spPr>
        <p:txBody>
          <a:bodyPr vert="horz" wrap="square" lIns="0" tIns="4115" rIns="0" bIns="0" rtlCol="0">
            <a:spAutoFit/>
          </a:bodyPr>
          <a:lstStyle/>
          <a:p>
            <a:pPr marL="4332" defTabSz="685800">
              <a:spcBef>
                <a:spcPts val="32"/>
              </a:spcBef>
            </a:pPr>
            <a:r>
              <a:rPr sz="1500" spc="-87" dirty="0">
                <a:solidFill>
                  <a:srgbClr val="E45266"/>
                </a:solidFill>
                <a:latin typeface="Oswald Medium" pitchFamily="2" charset="0"/>
                <a:cs typeface="Calibri"/>
              </a:rPr>
              <a:t>2018/19</a:t>
            </a:r>
            <a:endParaRPr sz="1500" dirty="0">
              <a:solidFill>
                <a:prstClr val="black"/>
              </a:solidFill>
              <a:latin typeface="Oswald Medium" pitchFamily="2" charset="0"/>
              <a:cs typeface="Calibri"/>
            </a:endParaRPr>
          </a:p>
        </p:txBody>
      </p:sp>
      <p:sp>
        <p:nvSpPr>
          <p:cNvPr id="98" name="object 487"/>
          <p:cNvSpPr txBox="1"/>
          <p:nvPr/>
        </p:nvSpPr>
        <p:spPr>
          <a:xfrm>
            <a:off x="7405783" y="2343242"/>
            <a:ext cx="1193941" cy="385674"/>
          </a:xfrm>
          <a:prstGeom prst="rect">
            <a:avLst/>
          </a:prstGeom>
        </p:spPr>
        <p:txBody>
          <a:bodyPr vert="horz" wrap="square" lIns="0" tIns="13644" rIns="0" bIns="0" rtlCol="0">
            <a:spAutoFit/>
          </a:bodyPr>
          <a:lstStyle/>
          <a:p>
            <a:pPr marL="302052" marR="2311" indent="-296566" algn="just" defTabSz="415837">
              <a:lnSpc>
                <a:spcPts val="1424"/>
              </a:lnSpc>
              <a:spcBef>
                <a:spcPts val="143"/>
              </a:spcBef>
            </a:pPr>
            <a:r>
              <a:rPr lang="es-CL" sz="1200" spc="-39" dirty="0">
                <a:solidFill>
                  <a:srgbClr val="00637A"/>
                </a:solidFill>
                <a:cs typeface="Century Gothic"/>
              </a:rPr>
              <a:t>Transparency </a:t>
            </a:r>
            <a:r>
              <a:rPr lang="es-CL" sz="1200" spc="-15" dirty="0">
                <a:solidFill>
                  <a:srgbClr val="00637A"/>
                </a:solidFill>
                <a:cs typeface="Century Gothic"/>
              </a:rPr>
              <a:t>2.0 </a:t>
            </a:r>
          </a:p>
          <a:p>
            <a:pPr marL="302052" marR="2311" indent="-296566" algn="just" defTabSz="415837">
              <a:lnSpc>
                <a:spcPts val="1424"/>
              </a:lnSpc>
              <a:spcBef>
                <a:spcPts val="143"/>
              </a:spcBef>
            </a:pPr>
            <a:r>
              <a:rPr lang="es-CL" sz="1200" spc="-15" dirty="0">
                <a:solidFill>
                  <a:srgbClr val="00637A"/>
                </a:solidFill>
                <a:cs typeface="Century Gothic"/>
              </a:rPr>
              <a:t>            Bill</a:t>
            </a:r>
            <a:endParaRPr lang="es-CL" sz="1200" dirty="0">
              <a:solidFill>
                <a:prstClr val="black"/>
              </a:solidFill>
              <a:cs typeface="Century Gothic"/>
            </a:endParaRPr>
          </a:p>
        </p:txBody>
      </p:sp>
      <p:cxnSp>
        <p:nvCxnSpPr>
          <p:cNvPr id="99" name="487 Conector recto"/>
          <p:cNvCxnSpPr/>
          <p:nvPr/>
        </p:nvCxnSpPr>
        <p:spPr>
          <a:xfrm flipV="1">
            <a:off x="562971" y="2876937"/>
            <a:ext cx="7850875" cy="9855"/>
          </a:xfrm>
          <a:prstGeom prst="line">
            <a:avLst/>
          </a:prstGeom>
          <a:noFill/>
          <a:ln w="38100" cap="flat" cmpd="sng" algn="ctr">
            <a:solidFill>
              <a:srgbClr val="4F81BD">
                <a:lumMod val="75000"/>
              </a:srgbClr>
            </a:solidFill>
            <a:prstDash val="solid"/>
          </a:ln>
          <a:effectLst/>
        </p:spPr>
      </p:cxnSp>
      <p:sp>
        <p:nvSpPr>
          <p:cNvPr id="100" name="488 Elipse"/>
          <p:cNvSpPr/>
          <p:nvPr/>
        </p:nvSpPr>
        <p:spPr>
          <a:xfrm>
            <a:off x="885032" y="2822929"/>
            <a:ext cx="121514" cy="121514"/>
          </a:xfrm>
          <a:prstGeom prst="ellipse">
            <a:avLst/>
          </a:prstGeom>
          <a:solidFill>
            <a:sysClr val="window" lastClr="FFFFFF"/>
          </a:solidFill>
          <a:ln w="38100" cap="flat" cmpd="sng" algn="ctr">
            <a:solidFill>
              <a:srgbClr val="4F81BD">
                <a:lumMod val="75000"/>
              </a:srgbClr>
            </a:solidFill>
            <a:prstDash val="solid"/>
          </a:ln>
          <a:effectLst>
            <a:outerShdw blurRad="50800" dist="38100" dir="8100000" algn="tr" rotWithShape="0">
              <a:prstClr val="black">
                <a:alpha val="16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1" name="490 Elipse"/>
          <p:cNvSpPr/>
          <p:nvPr/>
        </p:nvSpPr>
        <p:spPr>
          <a:xfrm>
            <a:off x="3045737" y="2830210"/>
            <a:ext cx="121514" cy="121514"/>
          </a:xfrm>
          <a:prstGeom prst="ellipse">
            <a:avLst/>
          </a:prstGeom>
          <a:solidFill>
            <a:sysClr val="window" lastClr="FFFFFF"/>
          </a:solidFill>
          <a:ln w="38100" cap="flat" cmpd="sng" algn="ctr">
            <a:solidFill>
              <a:srgbClr val="4F81BD">
                <a:lumMod val="75000"/>
              </a:srgbClr>
            </a:solidFill>
            <a:prstDash val="solid"/>
          </a:ln>
          <a:effectLst>
            <a:outerShdw blurRad="50800" dist="38100" dir="8100000" algn="tr" rotWithShape="0">
              <a:prstClr val="black">
                <a:alpha val="16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2" name="491 Elipse"/>
          <p:cNvSpPr/>
          <p:nvPr/>
        </p:nvSpPr>
        <p:spPr>
          <a:xfrm>
            <a:off x="4478796" y="2824265"/>
            <a:ext cx="121514" cy="121514"/>
          </a:xfrm>
          <a:prstGeom prst="ellipse">
            <a:avLst/>
          </a:prstGeom>
          <a:solidFill>
            <a:sysClr val="window" lastClr="FFFFFF"/>
          </a:solidFill>
          <a:ln w="38100" cap="flat" cmpd="sng" algn="ctr">
            <a:solidFill>
              <a:srgbClr val="4F81BD">
                <a:lumMod val="75000"/>
              </a:srgbClr>
            </a:solidFill>
            <a:prstDash val="solid"/>
          </a:ln>
          <a:effectLst>
            <a:outerShdw blurRad="50800" dist="38100" dir="8100000" algn="tr" rotWithShape="0">
              <a:prstClr val="black">
                <a:alpha val="16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3" name="493 Elipse"/>
          <p:cNvSpPr/>
          <p:nvPr/>
        </p:nvSpPr>
        <p:spPr>
          <a:xfrm>
            <a:off x="7687316" y="2830208"/>
            <a:ext cx="121514" cy="121514"/>
          </a:xfrm>
          <a:prstGeom prst="ellipse">
            <a:avLst/>
          </a:prstGeom>
          <a:solidFill>
            <a:sysClr val="window" lastClr="FFFFFF"/>
          </a:solidFill>
          <a:ln w="38100" cap="flat" cmpd="sng" algn="ctr">
            <a:solidFill>
              <a:srgbClr val="4F81BD">
                <a:lumMod val="75000"/>
              </a:srgbClr>
            </a:solidFill>
            <a:prstDash val="solid"/>
          </a:ln>
          <a:effectLst>
            <a:outerShdw blurRad="50800" dist="38100" dir="8100000" algn="tr" rotWithShape="0">
              <a:prstClr val="black">
                <a:alpha val="16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4" name="494 CuadroTexto"/>
          <p:cNvSpPr txBox="1"/>
          <p:nvPr/>
        </p:nvSpPr>
        <p:spPr>
          <a:xfrm>
            <a:off x="1374235" y="3410215"/>
            <a:ext cx="1132331" cy="553998"/>
          </a:xfrm>
          <a:prstGeom prst="rect">
            <a:avLst/>
          </a:prstGeom>
          <a:noFill/>
        </p:spPr>
        <p:txBody>
          <a:bodyPr wrap="square" rtlCol="0">
            <a:spAutoFit/>
          </a:bodyPr>
          <a:lstStyle/>
          <a:p>
            <a:pPr algn="ctr" defTabSz="685800"/>
            <a:r>
              <a:rPr lang="es-CL" sz="1500" dirty="0">
                <a:solidFill>
                  <a:srgbClr val="4F81BD"/>
                </a:solidFill>
                <a:latin typeface="Oswald Medium" pitchFamily="2" charset="0"/>
              </a:rPr>
              <a:t>CODELCO</a:t>
            </a:r>
          </a:p>
          <a:p>
            <a:pPr algn="ctr" defTabSz="685800"/>
            <a:r>
              <a:rPr lang="es-CL" sz="1500" dirty="0" err="1">
                <a:solidFill>
                  <a:srgbClr val="4F81BD"/>
                </a:solidFill>
                <a:latin typeface="Oswald Medium" pitchFamily="2" charset="0"/>
              </a:rPr>
              <a:t>Fraud</a:t>
            </a:r>
            <a:endParaRPr lang="es-CL" sz="1500" dirty="0">
              <a:solidFill>
                <a:srgbClr val="4F81BD"/>
              </a:solidFill>
              <a:latin typeface="Oswald Medium" pitchFamily="2" charset="0"/>
            </a:endParaRPr>
          </a:p>
        </p:txBody>
      </p:sp>
      <p:sp>
        <p:nvSpPr>
          <p:cNvPr id="105" name="495 CuadroTexto"/>
          <p:cNvSpPr txBox="1"/>
          <p:nvPr/>
        </p:nvSpPr>
        <p:spPr>
          <a:xfrm>
            <a:off x="1209860" y="3954524"/>
            <a:ext cx="1514976" cy="461665"/>
          </a:xfrm>
          <a:prstGeom prst="rect">
            <a:avLst/>
          </a:prstGeom>
          <a:noFill/>
        </p:spPr>
        <p:txBody>
          <a:bodyPr wrap="square" rtlCol="0">
            <a:spAutoFit/>
          </a:bodyPr>
          <a:lstStyle/>
          <a:p>
            <a:pPr algn="ctr" defTabSz="415837"/>
            <a:r>
              <a:rPr lang="en-US" sz="1200" dirty="0">
                <a:solidFill>
                  <a:srgbClr val="00647B"/>
                </a:solidFill>
              </a:rPr>
              <a:t>National Commission</a:t>
            </a:r>
          </a:p>
          <a:p>
            <a:pPr algn="ctr" defTabSz="415837"/>
            <a:r>
              <a:rPr lang="en-US" sz="1200" dirty="0">
                <a:solidFill>
                  <a:srgbClr val="00647B"/>
                </a:solidFill>
              </a:rPr>
              <a:t>of Public Ethics</a:t>
            </a:r>
            <a:endParaRPr lang="es-CL" sz="1200" dirty="0">
              <a:solidFill>
                <a:srgbClr val="00647B"/>
              </a:solidFill>
            </a:endParaRPr>
          </a:p>
        </p:txBody>
      </p:sp>
      <p:sp>
        <p:nvSpPr>
          <p:cNvPr id="106" name="object 477"/>
          <p:cNvSpPr txBox="1"/>
          <p:nvPr/>
        </p:nvSpPr>
        <p:spPr>
          <a:xfrm>
            <a:off x="1654091" y="3061243"/>
            <a:ext cx="605259" cy="281154"/>
          </a:xfrm>
          <a:prstGeom prst="rect">
            <a:avLst/>
          </a:prstGeom>
        </p:spPr>
        <p:txBody>
          <a:bodyPr vert="horz" wrap="square" lIns="0" tIns="4115" rIns="0" bIns="0" rtlCol="0">
            <a:spAutoFit/>
          </a:bodyPr>
          <a:lstStyle/>
          <a:p>
            <a:pPr marL="4332" algn="ctr" defTabSz="685800">
              <a:spcBef>
                <a:spcPts val="32"/>
              </a:spcBef>
            </a:pPr>
            <a:r>
              <a:rPr lang="es-MX" sz="1800" spc="-113" dirty="0">
                <a:solidFill>
                  <a:srgbClr val="4F81BD"/>
                </a:solidFill>
                <a:latin typeface="Oswald Light" pitchFamily="2" charset="0"/>
                <a:cs typeface="Arial Black"/>
              </a:rPr>
              <a:t>1994</a:t>
            </a:r>
            <a:endParaRPr sz="1800" spc="-113" dirty="0">
              <a:solidFill>
                <a:srgbClr val="4F81BD"/>
              </a:solidFill>
              <a:latin typeface="Oswald Light" pitchFamily="2" charset="0"/>
              <a:cs typeface="Arial Black"/>
            </a:endParaRPr>
          </a:p>
        </p:txBody>
      </p:sp>
      <p:sp>
        <p:nvSpPr>
          <p:cNvPr id="107" name="497 CuadroTexto"/>
          <p:cNvSpPr txBox="1"/>
          <p:nvPr/>
        </p:nvSpPr>
        <p:spPr>
          <a:xfrm>
            <a:off x="3783263" y="3376778"/>
            <a:ext cx="1584125" cy="425758"/>
          </a:xfrm>
          <a:prstGeom prst="rect">
            <a:avLst/>
          </a:prstGeom>
          <a:noFill/>
        </p:spPr>
        <p:txBody>
          <a:bodyPr wrap="square" rtlCol="0">
            <a:spAutoFit/>
          </a:bodyPr>
          <a:lstStyle/>
          <a:p>
            <a:pPr algn="ctr" defTabSz="685800">
              <a:lnSpc>
                <a:spcPts val="1308"/>
              </a:lnSpc>
              <a:spcBef>
                <a:spcPts val="32"/>
              </a:spcBef>
            </a:pPr>
            <a:r>
              <a:rPr lang="es-CL" sz="1500" spc="-29" dirty="0">
                <a:solidFill>
                  <a:srgbClr val="4F81BD"/>
                </a:solidFill>
                <a:latin typeface="Oswald Medium" pitchFamily="2" charset="0"/>
                <a:cs typeface="Arial Narrow"/>
              </a:rPr>
              <a:t>Caso</a:t>
            </a:r>
            <a:r>
              <a:rPr lang="es-CL" sz="1500" spc="-20" dirty="0">
                <a:solidFill>
                  <a:srgbClr val="4F81BD"/>
                </a:solidFill>
                <a:latin typeface="Oswald Medium" pitchFamily="2" charset="0"/>
                <a:cs typeface="Arial Narrow"/>
              </a:rPr>
              <a:t> </a:t>
            </a:r>
            <a:r>
              <a:rPr lang="es-CL" sz="1500" spc="-5" dirty="0">
                <a:solidFill>
                  <a:srgbClr val="4F81BD"/>
                </a:solidFill>
                <a:latin typeface="Oswald Medium" pitchFamily="2" charset="0"/>
                <a:cs typeface="Arial Narrow"/>
              </a:rPr>
              <a:t>«Chiledeportes»</a:t>
            </a:r>
            <a:endParaRPr lang="es-CL" sz="1500" dirty="0">
              <a:solidFill>
                <a:srgbClr val="4F81BD"/>
              </a:solidFill>
              <a:latin typeface="Oswald Medium" pitchFamily="2" charset="0"/>
              <a:cs typeface="Arial Narrow"/>
            </a:endParaRPr>
          </a:p>
        </p:txBody>
      </p:sp>
      <p:sp>
        <p:nvSpPr>
          <p:cNvPr id="108" name="498 CuadroTexto"/>
          <p:cNvSpPr txBox="1"/>
          <p:nvPr/>
        </p:nvSpPr>
        <p:spPr>
          <a:xfrm>
            <a:off x="3803735" y="3780510"/>
            <a:ext cx="1514976" cy="461665"/>
          </a:xfrm>
          <a:prstGeom prst="rect">
            <a:avLst/>
          </a:prstGeom>
          <a:noFill/>
        </p:spPr>
        <p:txBody>
          <a:bodyPr wrap="square" rtlCol="0">
            <a:spAutoFit/>
          </a:bodyPr>
          <a:lstStyle/>
          <a:p>
            <a:pPr algn="ctr" defTabSz="415837"/>
            <a:r>
              <a:rPr lang="en-US" sz="1200" dirty="0">
                <a:solidFill>
                  <a:srgbClr val="00647B"/>
                </a:solidFill>
              </a:rPr>
              <a:t>Ethics and probity committee</a:t>
            </a:r>
            <a:endParaRPr lang="es-CL" sz="1200" dirty="0">
              <a:solidFill>
                <a:srgbClr val="00647B"/>
              </a:solidFill>
            </a:endParaRPr>
          </a:p>
        </p:txBody>
      </p:sp>
      <p:sp>
        <p:nvSpPr>
          <p:cNvPr id="109" name="object 477"/>
          <p:cNvSpPr txBox="1"/>
          <p:nvPr/>
        </p:nvSpPr>
        <p:spPr>
          <a:xfrm>
            <a:off x="4286408" y="3048201"/>
            <a:ext cx="531879" cy="281154"/>
          </a:xfrm>
          <a:prstGeom prst="rect">
            <a:avLst/>
          </a:prstGeom>
        </p:spPr>
        <p:txBody>
          <a:bodyPr vert="horz" wrap="square" lIns="0" tIns="4115" rIns="0" bIns="0" rtlCol="0">
            <a:spAutoFit/>
          </a:bodyPr>
          <a:lstStyle/>
          <a:p>
            <a:pPr marL="4332" algn="ctr" defTabSz="685800">
              <a:spcBef>
                <a:spcPts val="32"/>
              </a:spcBef>
            </a:pPr>
            <a:r>
              <a:rPr lang="es-MX" sz="1800" spc="-113" dirty="0">
                <a:solidFill>
                  <a:srgbClr val="4F81BD"/>
                </a:solidFill>
                <a:latin typeface="Oswald Light" pitchFamily="2" charset="0"/>
                <a:cs typeface="Arial Black"/>
              </a:rPr>
              <a:t>2006</a:t>
            </a:r>
            <a:endParaRPr sz="1800" spc="-113" dirty="0">
              <a:solidFill>
                <a:srgbClr val="4F81BD"/>
              </a:solidFill>
              <a:latin typeface="Oswald Light" pitchFamily="2" charset="0"/>
              <a:cs typeface="Arial Black"/>
            </a:endParaRPr>
          </a:p>
        </p:txBody>
      </p:sp>
      <p:sp>
        <p:nvSpPr>
          <p:cNvPr id="110" name="500 CuadroTexto"/>
          <p:cNvSpPr txBox="1"/>
          <p:nvPr/>
        </p:nvSpPr>
        <p:spPr>
          <a:xfrm>
            <a:off x="6501669" y="3077541"/>
            <a:ext cx="915988" cy="553998"/>
          </a:xfrm>
          <a:prstGeom prst="rect">
            <a:avLst/>
          </a:prstGeom>
          <a:noFill/>
        </p:spPr>
        <p:txBody>
          <a:bodyPr wrap="square" rtlCol="0">
            <a:spAutoFit/>
          </a:bodyPr>
          <a:lstStyle/>
          <a:p>
            <a:pPr algn="ctr" defTabSz="685800"/>
            <a:r>
              <a:rPr lang="es-CL" sz="1500" dirty="0" err="1">
                <a:solidFill>
                  <a:srgbClr val="E45266"/>
                </a:solidFill>
                <a:latin typeface="Oswald Medium" pitchFamily="2" charset="0"/>
                <a:cs typeface="Calibri"/>
              </a:rPr>
              <a:t>April</a:t>
            </a:r>
            <a:r>
              <a:rPr lang="es-CL" sz="1500" dirty="0">
                <a:solidFill>
                  <a:srgbClr val="E45266"/>
                </a:solidFill>
                <a:latin typeface="Oswald Medium" pitchFamily="2" charset="0"/>
                <a:cs typeface="Calibri"/>
              </a:rPr>
              <a:t> 2009</a:t>
            </a:r>
            <a:endParaRPr lang="es-CL" sz="1500" dirty="0">
              <a:solidFill>
                <a:prstClr val="black"/>
              </a:solidFill>
              <a:latin typeface="Oswald Medium" pitchFamily="2" charset="0"/>
              <a:cs typeface="Calibri"/>
            </a:endParaRPr>
          </a:p>
        </p:txBody>
      </p:sp>
      <p:sp>
        <p:nvSpPr>
          <p:cNvPr id="111" name="502 Elipse"/>
          <p:cNvSpPr/>
          <p:nvPr/>
        </p:nvSpPr>
        <p:spPr>
          <a:xfrm>
            <a:off x="1883492" y="2816180"/>
            <a:ext cx="121514" cy="121514"/>
          </a:xfrm>
          <a:prstGeom prst="ellipse">
            <a:avLst/>
          </a:prstGeom>
          <a:solidFill>
            <a:sysClr val="window" lastClr="FFFFFF"/>
          </a:solidFill>
          <a:ln w="38100" cap="flat" cmpd="sng" algn="ctr">
            <a:solidFill>
              <a:srgbClr val="4F81BD">
                <a:lumMod val="75000"/>
              </a:srgbClr>
            </a:solidFill>
            <a:prstDash val="solid"/>
          </a:ln>
          <a:effectLst>
            <a:outerShdw blurRad="50800" dist="38100" dir="8100000" algn="tr" rotWithShape="0">
              <a:prstClr val="black">
                <a:alpha val="16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2" name="492 Elipse"/>
          <p:cNvSpPr/>
          <p:nvPr/>
        </p:nvSpPr>
        <p:spPr>
          <a:xfrm>
            <a:off x="6873140" y="2819858"/>
            <a:ext cx="121514" cy="121514"/>
          </a:xfrm>
          <a:prstGeom prst="ellipse">
            <a:avLst/>
          </a:prstGeom>
          <a:solidFill>
            <a:sysClr val="window" lastClr="FFFFFF"/>
          </a:solidFill>
          <a:ln w="38100" cap="flat" cmpd="sng" algn="ctr">
            <a:solidFill>
              <a:srgbClr val="4F81BD">
                <a:lumMod val="75000"/>
              </a:srgbClr>
            </a:solidFill>
            <a:prstDash val="solid"/>
          </a:ln>
          <a:effectLst>
            <a:outerShdw blurRad="50800" dist="38100" dir="8100000" algn="tr" rotWithShape="0">
              <a:prstClr val="black">
                <a:alpha val="16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3" name="498 CuadroTexto"/>
          <p:cNvSpPr txBox="1"/>
          <p:nvPr/>
        </p:nvSpPr>
        <p:spPr>
          <a:xfrm>
            <a:off x="3832600" y="1752749"/>
            <a:ext cx="1514976" cy="1015663"/>
          </a:xfrm>
          <a:prstGeom prst="rect">
            <a:avLst/>
          </a:prstGeom>
          <a:noFill/>
        </p:spPr>
        <p:txBody>
          <a:bodyPr wrap="square" rtlCol="0">
            <a:spAutoFit/>
          </a:bodyPr>
          <a:lstStyle/>
          <a:p>
            <a:pPr lvl="0" algn="ctr" defTabSz="685800">
              <a:defRPr/>
            </a:pPr>
            <a:r>
              <a:rPr lang="en-US" sz="1200" kern="0" dirty="0">
                <a:solidFill>
                  <a:srgbClr val="4F81BD"/>
                </a:solidFill>
              </a:rPr>
              <a:t>Claude  Reyes vs. Chile </a:t>
            </a:r>
          </a:p>
          <a:p>
            <a:pPr lvl="0" algn="ctr" defTabSz="685800">
              <a:defRPr/>
            </a:pPr>
            <a:r>
              <a:rPr lang="en-US" sz="1200" kern="0" dirty="0">
                <a:solidFill>
                  <a:srgbClr val="4F81BD"/>
                </a:solidFill>
              </a:rPr>
              <a:t>Case of the Inter-American Court of Human Rights</a:t>
            </a:r>
          </a:p>
        </p:txBody>
      </p:sp>
      <p:sp>
        <p:nvSpPr>
          <p:cNvPr id="114" name="498 CuadroTexto"/>
          <p:cNvSpPr txBox="1"/>
          <p:nvPr/>
        </p:nvSpPr>
        <p:spPr>
          <a:xfrm>
            <a:off x="5183771" y="1605743"/>
            <a:ext cx="1420383" cy="1200329"/>
          </a:xfrm>
          <a:prstGeom prst="rect">
            <a:avLst/>
          </a:prstGeom>
          <a:noFill/>
        </p:spPr>
        <p:txBody>
          <a:bodyPr wrap="square" rtlCol="0">
            <a:spAutoFit/>
          </a:bodyPr>
          <a:lstStyle/>
          <a:p>
            <a:pPr lvl="0" algn="ctr" defTabSz="685800">
              <a:defRPr/>
            </a:pPr>
            <a:r>
              <a:rPr lang="en-US" sz="1200" kern="0" dirty="0">
                <a:solidFill>
                  <a:srgbClr val="4F81BD"/>
                </a:solidFill>
              </a:rPr>
              <a:t>Parliamentary motion</a:t>
            </a:r>
          </a:p>
          <a:p>
            <a:pPr lvl="0" algn="ctr" defTabSz="685800">
              <a:defRPr/>
            </a:pPr>
            <a:r>
              <a:rPr lang="en-US" sz="1200" kern="0" dirty="0" err="1">
                <a:solidFill>
                  <a:srgbClr val="4F81BD"/>
                </a:solidFill>
              </a:rPr>
              <a:t>Larraín</a:t>
            </a:r>
            <a:r>
              <a:rPr lang="en-US" sz="1200" kern="0" dirty="0">
                <a:solidFill>
                  <a:srgbClr val="4F81BD"/>
                </a:solidFill>
              </a:rPr>
              <a:t> – </a:t>
            </a:r>
            <a:r>
              <a:rPr lang="en-US" sz="1200" kern="0" dirty="0" err="1">
                <a:solidFill>
                  <a:srgbClr val="4F81BD"/>
                </a:solidFill>
              </a:rPr>
              <a:t>Gazmuri</a:t>
            </a:r>
            <a:endParaRPr lang="en-US" sz="1200" kern="0" dirty="0">
              <a:solidFill>
                <a:srgbClr val="4F81BD"/>
              </a:solidFill>
            </a:endParaRPr>
          </a:p>
          <a:p>
            <a:pPr lvl="0" algn="ctr" defTabSz="685800">
              <a:defRPr/>
            </a:pPr>
            <a:r>
              <a:rPr lang="en-US" sz="1200" kern="0" dirty="0">
                <a:solidFill>
                  <a:srgbClr val="4F81BD"/>
                </a:solidFill>
              </a:rPr>
              <a:t>(consensus building among different stakeholders) </a:t>
            </a:r>
          </a:p>
        </p:txBody>
      </p:sp>
      <p:pic>
        <p:nvPicPr>
          <p:cNvPr id="116" name="Imagen 115"/>
          <p:cNvPicPr>
            <a:picLocks noChangeAspect="1"/>
          </p:cNvPicPr>
          <p:nvPr/>
        </p:nvPicPr>
        <p:blipFill rotWithShape="1">
          <a:blip r:embed="rId4"/>
          <a:srcRect r="48341"/>
          <a:stretch/>
        </p:blipFill>
        <p:spPr>
          <a:xfrm>
            <a:off x="7376040" y="4477142"/>
            <a:ext cx="1693820" cy="537732"/>
          </a:xfrm>
          <a:prstGeom prst="rect">
            <a:avLst/>
          </a:prstGeom>
        </p:spPr>
      </p:pic>
      <p:sp>
        <p:nvSpPr>
          <p:cNvPr id="37" name="534 Rectángulo redondeado"/>
          <p:cNvSpPr/>
          <p:nvPr/>
        </p:nvSpPr>
        <p:spPr>
          <a:xfrm>
            <a:off x="578453" y="837111"/>
            <a:ext cx="7922199" cy="511155"/>
          </a:xfrm>
          <a:prstGeom prst="roundRect">
            <a:avLst>
              <a:gd name="adj" fmla="val 23195"/>
            </a:avLst>
          </a:prstGeom>
          <a:no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37"/>
            <a:endParaRPr lang="es-CL" baseline="-25000" dirty="0">
              <a:solidFill>
                <a:prstClr val="white"/>
              </a:solidFill>
            </a:endParaRPr>
          </a:p>
        </p:txBody>
      </p:sp>
    </p:spTree>
    <p:extLst>
      <p:ext uri="{BB962C8B-B14F-4D97-AF65-F5344CB8AC3E}">
        <p14:creationId xmlns:p14="http://schemas.microsoft.com/office/powerpoint/2010/main" val="310433372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5" name="Rectángulo 34"/>
          <p:cNvSpPr/>
          <p:nvPr/>
        </p:nvSpPr>
        <p:spPr>
          <a:xfrm>
            <a:off x="1619672" y="-11130"/>
            <a:ext cx="2581672" cy="570019"/>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a:solidFill>
                <a:prstClr val="white"/>
              </a:solidFill>
            </a:endParaRPr>
          </a:p>
        </p:txBody>
      </p:sp>
      <p:sp>
        <p:nvSpPr>
          <p:cNvPr id="30" name="3 CuadroTexto"/>
          <p:cNvSpPr txBox="1"/>
          <p:nvPr/>
        </p:nvSpPr>
        <p:spPr>
          <a:xfrm>
            <a:off x="460152" y="104740"/>
            <a:ext cx="5000692" cy="461614"/>
          </a:xfrm>
          <a:prstGeom prst="rect">
            <a:avLst/>
          </a:prstGeom>
          <a:noFill/>
        </p:spPr>
        <p:txBody>
          <a:bodyPr wrap="none" lIns="91390" tIns="45695" rIns="91390" bIns="45695" rtlCol="0">
            <a:spAutoFit/>
          </a:bodyPr>
          <a:lstStyle/>
          <a:p>
            <a:r>
              <a:rPr lang="es-ES" sz="2400" dirty="0">
                <a:solidFill>
                  <a:srgbClr val="1F497D"/>
                </a:solidFill>
                <a:latin typeface="Trebuchet MS"/>
                <a:cs typeface="Trebuchet MS"/>
              </a:rPr>
              <a:t>Chilean Transparency </a:t>
            </a:r>
            <a:r>
              <a:rPr lang="es-ES" sz="2400" dirty="0" err="1">
                <a:solidFill>
                  <a:srgbClr val="1F497D"/>
                </a:solidFill>
                <a:latin typeface="Trebuchet MS"/>
                <a:cs typeface="Trebuchet MS"/>
              </a:rPr>
              <a:t>Law</a:t>
            </a:r>
            <a:r>
              <a:rPr lang="es-ES" sz="2400" dirty="0">
                <a:solidFill>
                  <a:srgbClr val="1F497D"/>
                </a:solidFill>
                <a:latin typeface="Trebuchet MS"/>
                <a:cs typeface="Trebuchet MS"/>
              </a:rPr>
              <a:t> (20.285)</a:t>
            </a:r>
          </a:p>
        </p:txBody>
      </p:sp>
      <p:pic>
        <p:nvPicPr>
          <p:cNvPr id="34" name="Imagen 33" descr="Logo gri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5449" y="4061296"/>
            <a:ext cx="1408599" cy="490592"/>
          </a:xfrm>
          <a:prstGeom prst="rect">
            <a:avLst/>
          </a:prstGeom>
        </p:spPr>
      </p:pic>
      <p:sp>
        <p:nvSpPr>
          <p:cNvPr id="37" name="Rectángulo 36"/>
          <p:cNvSpPr/>
          <p:nvPr/>
        </p:nvSpPr>
        <p:spPr>
          <a:xfrm>
            <a:off x="394725" y="936739"/>
            <a:ext cx="7928272" cy="1105415"/>
          </a:xfrm>
          <a:prstGeom prst="rect">
            <a:avLst/>
          </a:prstGeom>
        </p:spPr>
        <p:txBody>
          <a:bodyPr wrap="square" lIns="91424" tIns="45712" rIns="91424" bIns="45712">
            <a:spAutoFit/>
          </a:bodyPr>
          <a:lstStyle/>
          <a:p>
            <a:pPr marL="176937" marR="2311" indent="-171450">
              <a:lnSpc>
                <a:spcPts val="1424"/>
              </a:lnSpc>
              <a:spcBef>
                <a:spcPts val="343"/>
              </a:spcBef>
              <a:buFont typeface="Arial" panose="020B0604020202020204" pitchFamily="34" charset="0"/>
              <a:buChar char="•"/>
            </a:pPr>
            <a:r>
              <a:rPr lang="en-US" sz="1200" dirty="0">
                <a:solidFill>
                  <a:srgbClr val="1F497D"/>
                </a:solidFill>
                <a:latin typeface="Trebuchet MS"/>
                <a:cs typeface="Trebuchet MS"/>
              </a:rPr>
              <a:t>Enacted in 2008, came into force on April 20, 2009.</a:t>
            </a:r>
          </a:p>
          <a:p>
            <a:pPr marL="5487" marR="2311">
              <a:lnSpc>
                <a:spcPts val="1424"/>
              </a:lnSpc>
              <a:spcBef>
                <a:spcPts val="343"/>
              </a:spcBef>
            </a:pPr>
            <a:endParaRPr lang="en-US" sz="1200" dirty="0">
              <a:solidFill>
                <a:srgbClr val="1F497D"/>
              </a:solidFill>
              <a:latin typeface="Trebuchet MS"/>
              <a:cs typeface="Trebuchet MS"/>
            </a:endParaRPr>
          </a:p>
          <a:p>
            <a:pPr marL="176937" marR="2311" indent="-171450">
              <a:lnSpc>
                <a:spcPts val="1424"/>
              </a:lnSpc>
              <a:spcBef>
                <a:spcPts val="343"/>
              </a:spcBef>
              <a:buFont typeface="Arial" panose="020B0604020202020204" pitchFamily="34" charset="0"/>
              <a:buChar char="•"/>
            </a:pPr>
            <a:r>
              <a:rPr lang="en-US" sz="1200" dirty="0">
                <a:solidFill>
                  <a:srgbClr val="1F497D"/>
                </a:solidFill>
                <a:latin typeface="Trebuchet MS"/>
                <a:cs typeface="Trebuchet MS"/>
              </a:rPr>
              <a:t>The Transparency Law recognizes the Right to Access Public Information. This right allows any person to access public information, that means information in the hands of the public administration.</a:t>
            </a:r>
            <a:endParaRPr lang="es-CL" sz="1200" dirty="0">
              <a:solidFill>
                <a:srgbClr val="1F497D"/>
              </a:solidFill>
              <a:latin typeface="Trebuchet MS"/>
              <a:cs typeface="Trebuchet MS"/>
            </a:endParaRPr>
          </a:p>
          <a:p>
            <a:pPr marL="5776" marR="2311" indent="-289" algn="ctr">
              <a:lnSpc>
                <a:spcPts val="1424"/>
              </a:lnSpc>
              <a:spcBef>
                <a:spcPts val="343"/>
              </a:spcBef>
            </a:pPr>
            <a:endParaRPr lang="es-CL" sz="1200" dirty="0">
              <a:solidFill>
                <a:srgbClr val="1F497D"/>
              </a:solidFill>
              <a:latin typeface="Trebuchet MS"/>
              <a:cs typeface="Trebuchet MS"/>
            </a:endParaRPr>
          </a:p>
        </p:txBody>
      </p:sp>
      <p:grpSp>
        <p:nvGrpSpPr>
          <p:cNvPr id="16" name="Grupo 15"/>
          <p:cNvGrpSpPr/>
          <p:nvPr/>
        </p:nvGrpSpPr>
        <p:grpSpPr>
          <a:xfrm>
            <a:off x="381000" y="1962150"/>
            <a:ext cx="4038600" cy="1295400"/>
            <a:chOff x="381000" y="1962150"/>
            <a:chExt cx="4038600" cy="1295400"/>
          </a:xfrm>
        </p:grpSpPr>
        <p:sp>
          <p:nvSpPr>
            <p:cNvPr id="38" name="object 455"/>
            <p:cNvSpPr/>
            <p:nvPr/>
          </p:nvSpPr>
          <p:spPr>
            <a:xfrm>
              <a:off x="381000" y="1962150"/>
              <a:ext cx="4038600" cy="129540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defTabSz="415553"/>
              <a:endParaRPr>
                <a:solidFill>
                  <a:prstClr val="black"/>
                </a:solidFill>
              </a:endParaRPr>
            </a:p>
          </p:txBody>
        </p:sp>
        <p:sp>
          <p:nvSpPr>
            <p:cNvPr id="51" name="Rectángulo 50"/>
            <p:cNvSpPr/>
            <p:nvPr/>
          </p:nvSpPr>
          <p:spPr>
            <a:xfrm>
              <a:off x="467544" y="2271302"/>
              <a:ext cx="3733800" cy="338548"/>
            </a:xfrm>
            <a:prstGeom prst="rect">
              <a:avLst/>
            </a:prstGeom>
            <a:ln cap="rnd">
              <a:noFill/>
              <a:prstDash val="sysDash"/>
            </a:ln>
          </p:spPr>
          <p:txBody>
            <a:bodyPr wrap="square" lIns="91434" tIns="45717" rIns="91434" bIns="45717" anchor="ctr">
              <a:spAutoFit/>
            </a:bodyPr>
            <a:lstStyle/>
            <a:p>
              <a:pPr marR="2311" indent="-289" algn="ctr" defTabSz="457106"/>
              <a:r>
                <a:rPr lang="es-CL" sz="1600" b="1" dirty="0">
                  <a:solidFill>
                    <a:srgbClr val="1F497D"/>
                  </a:solidFill>
                  <a:cs typeface="Century Gothic"/>
                </a:rPr>
                <a:t>ACTIVE TRANSPARENCY</a:t>
              </a:r>
            </a:p>
          </p:txBody>
        </p:sp>
      </p:grpSp>
      <p:grpSp>
        <p:nvGrpSpPr>
          <p:cNvPr id="3" name="Grupo 2"/>
          <p:cNvGrpSpPr/>
          <p:nvPr/>
        </p:nvGrpSpPr>
        <p:grpSpPr>
          <a:xfrm>
            <a:off x="4724400" y="1962150"/>
            <a:ext cx="4038600" cy="1295400"/>
            <a:chOff x="4724400" y="1962150"/>
            <a:chExt cx="4038600" cy="1295400"/>
          </a:xfrm>
        </p:grpSpPr>
        <p:sp>
          <p:nvSpPr>
            <p:cNvPr id="50" name="object 455"/>
            <p:cNvSpPr/>
            <p:nvPr/>
          </p:nvSpPr>
          <p:spPr>
            <a:xfrm>
              <a:off x="4724400" y="1962150"/>
              <a:ext cx="4038600" cy="129540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defTabSz="415553"/>
              <a:endParaRPr>
                <a:solidFill>
                  <a:prstClr val="black"/>
                </a:solidFill>
              </a:endParaRPr>
            </a:p>
          </p:txBody>
        </p:sp>
        <p:sp>
          <p:nvSpPr>
            <p:cNvPr id="52" name="Rectángulo 51"/>
            <p:cNvSpPr/>
            <p:nvPr/>
          </p:nvSpPr>
          <p:spPr>
            <a:xfrm>
              <a:off x="4876800" y="2264061"/>
              <a:ext cx="3657600" cy="338548"/>
            </a:xfrm>
            <a:prstGeom prst="rect">
              <a:avLst/>
            </a:prstGeom>
            <a:ln cap="rnd">
              <a:noFill/>
              <a:prstDash val="sysDash"/>
            </a:ln>
          </p:spPr>
          <p:txBody>
            <a:bodyPr wrap="square" lIns="91434" tIns="45717" rIns="91434" bIns="45717" anchor="ctr">
              <a:spAutoFit/>
            </a:bodyPr>
            <a:lstStyle/>
            <a:p>
              <a:pPr marR="2311" indent="-289" algn="ctr" defTabSz="457106"/>
              <a:r>
                <a:rPr lang="es-CL" sz="1600" b="1" dirty="0">
                  <a:solidFill>
                    <a:srgbClr val="1F497D"/>
                  </a:solidFill>
                  <a:cs typeface="Century Gothic"/>
                </a:rPr>
                <a:t>RIGHT OF ACCESS TO INFORMATION</a:t>
              </a:r>
            </a:p>
          </p:txBody>
        </p:sp>
      </p:grpSp>
      <p:grpSp>
        <p:nvGrpSpPr>
          <p:cNvPr id="2" name="Grupo 1"/>
          <p:cNvGrpSpPr/>
          <p:nvPr/>
        </p:nvGrpSpPr>
        <p:grpSpPr>
          <a:xfrm>
            <a:off x="2406018" y="3486150"/>
            <a:ext cx="4299582" cy="1295400"/>
            <a:chOff x="2555776" y="3486150"/>
            <a:chExt cx="4299582" cy="1295400"/>
          </a:xfrm>
        </p:grpSpPr>
        <p:sp>
          <p:nvSpPr>
            <p:cNvPr id="49" name="object 455"/>
            <p:cNvSpPr/>
            <p:nvPr/>
          </p:nvSpPr>
          <p:spPr>
            <a:xfrm>
              <a:off x="2555776" y="3486150"/>
              <a:ext cx="4038600" cy="129540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defTabSz="415553"/>
              <a:endParaRPr>
                <a:solidFill>
                  <a:prstClr val="black"/>
                </a:solidFill>
              </a:endParaRPr>
            </a:p>
          </p:txBody>
        </p:sp>
        <p:sp>
          <p:nvSpPr>
            <p:cNvPr id="53" name="Rectángulo 52"/>
            <p:cNvSpPr/>
            <p:nvPr/>
          </p:nvSpPr>
          <p:spPr>
            <a:xfrm>
              <a:off x="3197758" y="3723878"/>
              <a:ext cx="3657600" cy="338548"/>
            </a:xfrm>
            <a:prstGeom prst="rect">
              <a:avLst/>
            </a:prstGeom>
            <a:ln cap="rnd">
              <a:noFill/>
              <a:prstDash val="sysDash"/>
            </a:ln>
          </p:spPr>
          <p:txBody>
            <a:bodyPr wrap="square" lIns="91434" tIns="45717" rIns="91434" bIns="45717">
              <a:spAutoFit/>
            </a:bodyPr>
            <a:lstStyle/>
            <a:p>
              <a:pPr marR="2311" indent="-289" defTabSz="457106"/>
              <a:r>
                <a:rPr lang="es-CL" sz="1600" b="1" dirty="0">
                  <a:solidFill>
                    <a:srgbClr val="1F497D"/>
                  </a:solidFill>
                  <a:cs typeface="Century Gothic"/>
                </a:rPr>
                <a:t>COUNCIL OF TRANSPARENCY</a:t>
              </a:r>
            </a:p>
          </p:txBody>
        </p:sp>
      </p:grpSp>
      <p:pic>
        <p:nvPicPr>
          <p:cNvPr id="1026" name="Picture 2" descr="Portal para la Transparen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725720"/>
            <a:ext cx="2092289" cy="350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6"/>
          <a:stretch>
            <a:fillRect/>
          </a:stretch>
        </p:blipFill>
        <p:spPr>
          <a:xfrm>
            <a:off x="5985520" y="2773492"/>
            <a:ext cx="1440160" cy="361655"/>
          </a:xfrm>
          <a:prstGeom prst="rect">
            <a:avLst/>
          </a:prstGeom>
        </p:spPr>
      </p:pic>
    </p:spTree>
    <p:extLst>
      <p:ext uri="{BB962C8B-B14F-4D97-AF65-F5344CB8AC3E}">
        <p14:creationId xmlns:p14="http://schemas.microsoft.com/office/powerpoint/2010/main" val="522459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Rectángulo 12"/>
          <p:cNvSpPr/>
          <p:nvPr/>
        </p:nvSpPr>
        <p:spPr>
          <a:xfrm>
            <a:off x="513149" y="0"/>
            <a:ext cx="3986844" cy="339502"/>
          </a:xfrm>
          <a:prstGeom prst="rect">
            <a:avLst/>
          </a:prstGeom>
          <a:solidFill>
            <a:srgbClr val="66CDFF">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a:solidFill>
                <a:prstClr val="white"/>
              </a:solidFill>
            </a:endParaRPr>
          </a:p>
        </p:txBody>
      </p:sp>
      <p:grpSp>
        <p:nvGrpSpPr>
          <p:cNvPr id="17" name="Grupo 16"/>
          <p:cNvGrpSpPr/>
          <p:nvPr/>
        </p:nvGrpSpPr>
        <p:grpSpPr>
          <a:xfrm>
            <a:off x="426921" y="1243012"/>
            <a:ext cx="3452455" cy="3004853"/>
            <a:chOff x="569228" y="1657349"/>
            <a:chExt cx="3774173" cy="4006471"/>
          </a:xfrm>
        </p:grpSpPr>
        <p:sp>
          <p:nvSpPr>
            <p:cNvPr id="18" name="6 CuadroTexto"/>
            <p:cNvSpPr txBox="1"/>
            <p:nvPr/>
          </p:nvSpPr>
          <p:spPr>
            <a:xfrm>
              <a:off x="665613" y="2876552"/>
              <a:ext cx="3581400" cy="2092880"/>
            </a:xfrm>
            <a:prstGeom prst="rect">
              <a:avLst/>
            </a:prstGeom>
            <a:noFill/>
          </p:spPr>
          <p:txBody>
            <a:bodyPr wrap="square" rtlCol="0">
              <a:spAutoFit/>
            </a:bodyPr>
            <a:lstStyle/>
            <a:p>
              <a:pPr lvl="0" algn="ctr"/>
              <a:r>
                <a:rPr lang="en-US" sz="1600" dirty="0"/>
                <a:t>Contribute to </a:t>
              </a:r>
              <a:r>
                <a:rPr lang="en-US" sz="1600" b="1" u="sng" dirty="0"/>
                <a:t>strength the Chilean democracy</a:t>
              </a:r>
              <a:r>
                <a:rPr lang="en-US" sz="1600" dirty="0"/>
                <a:t> through </a:t>
              </a:r>
              <a:r>
                <a:rPr lang="en-US" sz="1600" b="1" u="sng" dirty="0"/>
                <a:t>accountability</a:t>
              </a:r>
              <a:r>
                <a:rPr lang="en-US" sz="1600" dirty="0"/>
                <a:t> and social control, </a:t>
              </a:r>
              <a:r>
                <a:rPr lang="en-US" sz="1600" b="1" u="sng" dirty="0"/>
                <a:t>enforcing</a:t>
              </a:r>
              <a:r>
                <a:rPr lang="en-US" sz="1600" dirty="0"/>
                <a:t> the right to access information, transparency and personal data protection</a:t>
              </a:r>
              <a:r>
                <a:rPr lang="es-CL" sz="1600" dirty="0"/>
                <a:t>.</a:t>
              </a:r>
            </a:p>
          </p:txBody>
        </p:sp>
        <p:sp>
          <p:nvSpPr>
            <p:cNvPr id="19" name="8 CuadroTexto"/>
            <p:cNvSpPr txBox="1"/>
            <p:nvPr/>
          </p:nvSpPr>
          <p:spPr>
            <a:xfrm>
              <a:off x="1572939" y="2077822"/>
              <a:ext cx="1766749" cy="800219"/>
            </a:xfrm>
            <a:prstGeom prst="rect">
              <a:avLst/>
            </a:prstGeom>
            <a:noFill/>
          </p:spPr>
          <p:txBody>
            <a:bodyPr wrap="none" rtlCol="0">
              <a:spAutoFit/>
            </a:bodyPr>
            <a:lstStyle/>
            <a:p>
              <a:pPr algn="ctr" defTabSz="685800"/>
              <a:r>
                <a:rPr lang="es-MX" sz="3300" dirty="0" err="1">
                  <a:solidFill>
                    <a:srgbClr val="1F497D"/>
                  </a:solidFill>
                  <a:latin typeface="Oswald" pitchFamily="2" charset="0"/>
                </a:rPr>
                <a:t>Mission</a:t>
              </a:r>
              <a:endParaRPr lang="es-CL" sz="3300" dirty="0">
                <a:solidFill>
                  <a:srgbClr val="1F497D"/>
                </a:solidFill>
                <a:latin typeface="Oswald" pitchFamily="2" charset="0"/>
              </a:endParaRPr>
            </a:p>
          </p:txBody>
        </p:sp>
        <p:sp>
          <p:nvSpPr>
            <p:cNvPr id="20" name="10 Rectángulo redondeado"/>
            <p:cNvSpPr/>
            <p:nvPr/>
          </p:nvSpPr>
          <p:spPr>
            <a:xfrm>
              <a:off x="569228" y="1657349"/>
              <a:ext cx="3774173" cy="4006471"/>
            </a:xfrm>
            <a:prstGeom prst="roundRect">
              <a:avLst>
                <a:gd name="adj" fmla="val 11290"/>
              </a:avLst>
            </a:prstGeom>
            <a:noFill/>
            <a:ln w="190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L" sz="1800" baseline="-25000" dirty="0">
                <a:solidFill>
                  <a:prstClr val="white"/>
                </a:solidFill>
              </a:endParaRPr>
            </a:p>
          </p:txBody>
        </p:sp>
      </p:grpSp>
      <p:grpSp>
        <p:nvGrpSpPr>
          <p:cNvPr id="21" name="Grupo 20"/>
          <p:cNvGrpSpPr/>
          <p:nvPr/>
        </p:nvGrpSpPr>
        <p:grpSpPr>
          <a:xfrm>
            <a:off x="4895287" y="1243012"/>
            <a:ext cx="3531357" cy="3004853"/>
            <a:chOff x="4760230" y="1657350"/>
            <a:chExt cx="3774173" cy="4006470"/>
          </a:xfrm>
        </p:grpSpPr>
        <p:sp>
          <p:nvSpPr>
            <p:cNvPr id="22" name="7 CuadroTexto"/>
            <p:cNvSpPr txBox="1"/>
            <p:nvPr/>
          </p:nvSpPr>
          <p:spPr>
            <a:xfrm>
              <a:off x="4932813" y="2916300"/>
              <a:ext cx="3429000" cy="1764585"/>
            </a:xfrm>
            <a:prstGeom prst="rect">
              <a:avLst/>
            </a:prstGeom>
            <a:noFill/>
          </p:spPr>
          <p:txBody>
            <a:bodyPr wrap="square" rtlCol="0">
              <a:spAutoFit/>
            </a:bodyPr>
            <a:lstStyle/>
            <a:p>
              <a:pPr algn="ctr" defTabSz="685800"/>
              <a:r>
                <a:rPr lang="en-US" sz="1600" dirty="0"/>
                <a:t>To be an incident, convener and republican institution that </a:t>
              </a:r>
              <a:r>
                <a:rPr lang="en-US" sz="1600" b="1" u="sng" dirty="0"/>
                <a:t>limit the space for corruption</a:t>
              </a:r>
              <a:r>
                <a:rPr lang="en-US" sz="1600" dirty="0"/>
                <a:t>, </a:t>
              </a:r>
              <a:r>
                <a:rPr lang="en-US" sz="1600" b="1" u="sng" dirty="0"/>
                <a:t>strengths integrity </a:t>
              </a:r>
              <a:r>
                <a:rPr lang="en-US" sz="1600" dirty="0"/>
                <a:t>and </a:t>
              </a:r>
              <a:r>
                <a:rPr lang="en-US" sz="1600" b="1" u="sng" dirty="0"/>
                <a:t>promotes trust among institutions</a:t>
              </a:r>
              <a:r>
                <a:rPr lang="en-US" sz="1600" dirty="0"/>
                <a:t> that have a public role.</a:t>
              </a:r>
              <a:endParaRPr lang="es-CL" sz="1500" dirty="0">
                <a:solidFill>
                  <a:prstClr val="white">
                    <a:lumMod val="50000"/>
                  </a:prstClr>
                </a:solidFill>
              </a:endParaRPr>
            </a:p>
          </p:txBody>
        </p:sp>
        <p:sp>
          <p:nvSpPr>
            <p:cNvPr id="23" name="9 CuadroTexto"/>
            <p:cNvSpPr txBox="1"/>
            <p:nvPr/>
          </p:nvSpPr>
          <p:spPr>
            <a:xfrm>
              <a:off x="5942155" y="2077822"/>
              <a:ext cx="1410327" cy="800219"/>
            </a:xfrm>
            <a:prstGeom prst="rect">
              <a:avLst/>
            </a:prstGeom>
            <a:noFill/>
          </p:spPr>
          <p:txBody>
            <a:bodyPr wrap="none" rtlCol="0">
              <a:spAutoFit/>
            </a:bodyPr>
            <a:lstStyle/>
            <a:p>
              <a:pPr algn="ctr" defTabSz="685800"/>
              <a:r>
                <a:rPr lang="es-MX" sz="3300" dirty="0" err="1">
                  <a:solidFill>
                    <a:srgbClr val="1F497D"/>
                  </a:solidFill>
                  <a:latin typeface="Oswald" pitchFamily="2" charset="0"/>
                </a:rPr>
                <a:t>Vision</a:t>
              </a:r>
              <a:endParaRPr lang="es-CL" sz="3300" dirty="0">
                <a:solidFill>
                  <a:srgbClr val="1F497D"/>
                </a:solidFill>
                <a:latin typeface="Oswald" pitchFamily="2" charset="0"/>
              </a:endParaRPr>
            </a:p>
          </p:txBody>
        </p:sp>
        <p:sp>
          <p:nvSpPr>
            <p:cNvPr id="24" name="11 Rectángulo redondeado"/>
            <p:cNvSpPr/>
            <p:nvPr/>
          </p:nvSpPr>
          <p:spPr>
            <a:xfrm>
              <a:off x="4760230" y="1657350"/>
              <a:ext cx="3774173" cy="4006470"/>
            </a:xfrm>
            <a:prstGeom prst="roundRect">
              <a:avLst>
                <a:gd name="adj" fmla="val 11290"/>
              </a:avLst>
            </a:prstGeom>
            <a:noFill/>
            <a:ln w="190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L" sz="1800" baseline="-25000" dirty="0">
                <a:solidFill>
                  <a:prstClr val="white"/>
                </a:solidFill>
              </a:endParaRPr>
            </a:p>
          </p:txBody>
        </p:sp>
      </p:grpSp>
      <p:pic>
        <p:nvPicPr>
          <p:cNvPr id="25" name="Picture 4" descr="Resultado de imagen para consejo para la transparencia"/>
          <p:cNvPicPr>
            <a:picLocks noChangeAspect="1" noChangeArrowheads="1"/>
          </p:cNvPicPr>
          <p:nvPr/>
        </p:nvPicPr>
        <p:blipFill rotWithShape="1">
          <a:blip r:embed="rId4">
            <a:extLst>
              <a:ext uri="{28A0092B-C50C-407E-A947-70E740481C1C}">
                <a14:useLocalDpi xmlns:a14="http://schemas.microsoft.com/office/drawing/2010/main" val="0"/>
              </a:ext>
            </a:extLst>
          </a:blip>
          <a:srcRect r="5783" b="15255"/>
          <a:stretch/>
        </p:blipFill>
        <p:spPr bwMode="auto">
          <a:xfrm>
            <a:off x="3622978" y="708912"/>
            <a:ext cx="1433789" cy="1289657"/>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rotWithShape="1">
          <a:blip r:embed="rId5"/>
          <a:srcRect r="48341"/>
          <a:stretch/>
        </p:blipFill>
        <p:spPr>
          <a:xfrm>
            <a:off x="7376040" y="4477142"/>
            <a:ext cx="1693820" cy="537732"/>
          </a:xfrm>
          <a:prstGeom prst="rect">
            <a:avLst/>
          </a:prstGeom>
        </p:spPr>
      </p:pic>
      <p:sp>
        <p:nvSpPr>
          <p:cNvPr id="12" name="3 CuadroTexto"/>
          <p:cNvSpPr txBox="1">
            <a:spLocks noChangeArrowheads="1"/>
          </p:cNvSpPr>
          <p:nvPr/>
        </p:nvSpPr>
        <p:spPr bwMode="auto">
          <a:xfrm>
            <a:off x="515090" y="35942"/>
            <a:ext cx="8440737" cy="64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5" rIns="91390" bIns="45695">
            <a:spAutoFit/>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800">
                <a:solidFill>
                  <a:schemeClr val="tx1"/>
                </a:solidFill>
                <a:latin typeface="Calibri" panose="020F0502020204030204" pitchFamily="34" charset="0"/>
              </a:defRPr>
            </a:lvl9pPr>
          </a:lstStyle>
          <a:p>
            <a:r>
              <a:rPr lang="en-US"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rPr>
              <a:t>THE STRENGTHENING OF DEMOCRACY AT THE CENTER OF THE WORK OF THE COUNCIL FOR TRANSPARENCY.</a:t>
            </a:r>
            <a:endParaRPr lang="es-CL" altLang="es-CL" sz="1800" dirty="0">
              <a:solidFill>
                <a:schemeClr val="tx2"/>
              </a:solidFill>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68013270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513988" y="1851670"/>
            <a:ext cx="8305800" cy="1054133"/>
          </a:xfrm>
          <a:prstGeom prst="rect">
            <a:avLst/>
          </a:prstGeom>
          <a:noFill/>
        </p:spPr>
        <p:txBody>
          <a:bodyPr wrap="square" lIns="68510" tIns="34289" rIns="68510" bIns="34289" rtlCol="0">
            <a:spAutoFit/>
          </a:bodyPr>
          <a:lstStyle/>
          <a:p>
            <a:pPr algn="ctr" defTabSz="342470"/>
            <a:r>
              <a:rPr lang="en-US" sz="3200" b="1" dirty="0">
                <a:solidFill>
                  <a:srgbClr val="FFFFFF"/>
                </a:solidFill>
                <a:effectLst>
                  <a:outerShdw blurRad="50800" dist="38100" dir="2700000" algn="tl" rotWithShape="0">
                    <a:srgbClr val="000000">
                      <a:alpha val="43000"/>
                    </a:srgbClr>
                  </a:outerShdw>
                </a:effectLst>
                <a:latin typeface="Trebuchet MS"/>
                <a:cs typeface="Trebuchet MS"/>
              </a:rPr>
              <a:t>FACING THE CRISIS: TRANSPARENCY A TOOL FOR DEMOCRACY</a:t>
            </a:r>
            <a:endParaRPr lang="es-CL" sz="3200" b="1" dirty="0">
              <a:solidFill>
                <a:srgbClr val="FFFFFF"/>
              </a:solidFill>
              <a:effectLst>
                <a:outerShdw blurRad="50800" dist="38100" dir="2700000" algn="tl" rotWithShape="0">
                  <a:srgbClr val="000000">
                    <a:alpha val="43000"/>
                  </a:srgbClr>
                </a:outerShdw>
              </a:effectLst>
              <a:latin typeface="Trebuchet MS"/>
              <a:cs typeface="Trebuchet MS"/>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4400550"/>
            <a:ext cx="1256577" cy="440450"/>
          </a:xfrm>
          <a:prstGeom prst="rect">
            <a:avLst/>
          </a:prstGeom>
        </p:spPr>
      </p:pic>
    </p:spTree>
    <p:extLst>
      <p:ext uri="{BB962C8B-B14F-4D97-AF65-F5344CB8AC3E}">
        <p14:creationId xmlns:p14="http://schemas.microsoft.com/office/powerpoint/2010/main" val="31085595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PLANTILLA PPT</Template>
  <TotalTime>6512</TotalTime>
  <Words>1116</Words>
  <Application>Microsoft Office PowerPoint</Application>
  <PresentationFormat>Presentación en pantalla (16:9)</PresentationFormat>
  <Paragraphs>152</Paragraphs>
  <Slides>17</Slides>
  <Notes>0</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17</vt:i4>
      </vt:variant>
    </vt:vector>
  </HeadingPairs>
  <TitlesOfParts>
    <vt:vector size="32" baseType="lpstr">
      <vt:lpstr>Arial</vt:lpstr>
      <vt:lpstr>Arial Black</vt:lpstr>
      <vt:lpstr>Arial Narrow</vt:lpstr>
      <vt:lpstr>Calibri</vt:lpstr>
      <vt:lpstr>Calibri Light</vt:lpstr>
      <vt:lpstr>Century Gothic</vt:lpstr>
      <vt:lpstr>Gotham Black</vt:lpstr>
      <vt:lpstr>Lucida Sans</vt:lpstr>
      <vt:lpstr>Oswald</vt:lpstr>
      <vt:lpstr>Oswald Light</vt:lpstr>
      <vt:lpstr>Oswald Medium</vt:lpstr>
      <vt:lpstr>Trebuchet MS</vt:lpstr>
      <vt:lpstr>Tema de Office</vt:lpstr>
      <vt:lpstr>2_Tema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Contreras Caballol</dc:creator>
  <cp:keywords>Marcelo Drago Harvard University Kennedy School</cp:keywords>
  <cp:lastModifiedBy>Ana Maria Muñoz Massouh</cp:lastModifiedBy>
  <cp:revision>182</cp:revision>
  <dcterms:created xsi:type="dcterms:W3CDTF">2019-08-14T18:59:21Z</dcterms:created>
  <dcterms:modified xsi:type="dcterms:W3CDTF">2020-01-22T20:24:22Z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2019-04-05T00:00:00Z</vt:filetime>
  </property>
  <property fmtid="{D5CDD505-2E9C-101B-9397-08002B2CF9AE}" pid="3" name="Creator">
    <vt:lpwstr>Adobe Illustrator CC 22.1 (Windows)</vt:lpwstr>
  </property>
  <property fmtid="{D5CDD505-2E9C-101B-9397-08002B2CF9AE}" pid="4" name="LastSaved">
    <vt:filetime>2019-04-05T00:00:00Z</vt:filetime>
  </property>
</Properties>
</file>