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32" r:id="rId5"/>
    <p:sldId id="321" r:id="rId6"/>
    <p:sldId id="296" r:id="rId7"/>
    <p:sldId id="329" r:id="rId8"/>
    <p:sldId id="290" r:id="rId9"/>
    <p:sldId id="322" r:id="rId10"/>
    <p:sldId id="330" r:id="rId11"/>
    <p:sldId id="300" r:id="rId12"/>
    <p:sldId id="304" r:id="rId13"/>
    <p:sldId id="30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hi Concha Amolef" initials="SA" lastIdx="2" clrIdx="0">
    <p:extLst>
      <p:ext uri="{19B8F6BF-5375-455C-9EA6-DF929625EA0E}">
        <p15:presenceInfo xmlns:p15="http://schemas.microsoft.com/office/powerpoint/2012/main" userId="S::sconcha@cplt.cl::ba787809-7ebb-4c24-959d-4b7575055d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7E79"/>
    <a:srgbClr val="73FB79"/>
    <a:srgbClr val="FFD579"/>
    <a:srgbClr val="FFFD78"/>
    <a:srgbClr val="D5FC79"/>
    <a:srgbClr val="73FDD6"/>
    <a:srgbClr val="F2F2F2"/>
    <a:srgbClr val="FF2F92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5"/>
    <p:restoredTop sz="94828"/>
  </p:normalViewPr>
  <p:slideViewPr>
    <p:cSldViewPr snapToGrid="0">
      <p:cViewPr varScale="1">
        <p:scale>
          <a:sx n="96" d="100"/>
          <a:sy n="96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3374C-31A8-BA41-9FB0-C79B0B273119}" type="datetimeFigureOut">
              <a:rPr lang="es-CL" smtClean="0"/>
              <a:t>25-06-21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8646-E84E-0848-81B9-928563FDF5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533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8646-E84E-0848-81B9-928563FDF5F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35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A8646-E84E-0848-81B9-928563FDF5F9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44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A8646-E84E-0848-81B9-928563FDF5F9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62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A8646-E84E-0848-81B9-928563FDF5F9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28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A8646-E84E-0848-81B9-928563FDF5F9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55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Trebuchet MS" panose="020B070302020209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8"/>
            <a:ext cx="85344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3323987"/>
          </a:xfrm>
        </p:spPr>
        <p:txBody>
          <a:bodyPr lIns="0" tIns="0" rIns="0" bIns="0"/>
          <a:lstStyle>
            <a:lvl1pPr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0758" y="2444464"/>
            <a:ext cx="8830511" cy="307776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" y="0"/>
            <a:ext cx="12191999" cy="6857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3323987"/>
          </a:xfrm>
        </p:spPr>
        <p:txBody>
          <a:bodyPr lIns="0" tIns="0" rIns="0" bIns="0"/>
          <a:lstStyle>
            <a:lvl1pPr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7269" y="2216811"/>
            <a:ext cx="425064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E45266"/>
                </a:solidFill>
                <a:latin typeface="Trebuchet MS" panose="020B0703020202090204" pitchFamily="34" charset="0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13371" y="1780055"/>
            <a:ext cx="4753956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" y="17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11356"/>
            <a:ext cx="12192000" cy="6246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" y="18"/>
            <a:ext cx="5713220" cy="5712817"/>
          </a:xfrm>
          <a:custGeom>
            <a:avLst/>
            <a:gdLst/>
            <a:ahLst/>
            <a:cxnLst/>
            <a:rect l="l" t="t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" y="0"/>
            <a:ext cx="6187268" cy="6186832"/>
          </a:xfrm>
          <a:custGeom>
            <a:avLst/>
            <a:gdLst/>
            <a:ahLst/>
            <a:cxnLst/>
            <a:rect l="l" t="t" r="r" b="b"/>
            <a:pathLst>
              <a:path w="10202545" h="10202545">
                <a:moveTo>
                  <a:pt x="10202260" y="0"/>
                </a:moveTo>
                <a:lnTo>
                  <a:pt x="10160565" y="0"/>
                </a:lnTo>
                <a:lnTo>
                  <a:pt x="0" y="10160574"/>
                </a:lnTo>
                <a:lnTo>
                  <a:pt x="0" y="10202269"/>
                </a:lnTo>
                <a:lnTo>
                  <a:pt x="1020226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" y="18"/>
            <a:ext cx="6661316" cy="6660847"/>
          </a:xfrm>
          <a:custGeom>
            <a:avLst/>
            <a:gdLst/>
            <a:ahLst/>
            <a:cxnLst/>
            <a:rect l="l" t="t" r="r" b="b"/>
            <a:pathLst>
              <a:path w="10984230" h="10984230">
                <a:moveTo>
                  <a:pt x="10983823" y="0"/>
                </a:moveTo>
                <a:lnTo>
                  <a:pt x="10942138" y="0"/>
                </a:lnTo>
                <a:lnTo>
                  <a:pt x="0" y="10942119"/>
                </a:lnTo>
                <a:lnTo>
                  <a:pt x="0" y="10983813"/>
                </a:lnTo>
                <a:lnTo>
                  <a:pt x="10983823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51746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725709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99676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67365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147608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62157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3095533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3" y="991212"/>
            <a:ext cx="5442116" cy="5453669"/>
          </a:xfrm>
          <a:custGeom>
            <a:avLst/>
            <a:gdLst/>
            <a:ahLst/>
            <a:cxnLst/>
            <a:rect l="l" t="t" r="r" b="b"/>
            <a:pathLst>
              <a:path w="8973820" h="8993505">
                <a:moveTo>
                  <a:pt x="0" y="0"/>
                </a:moveTo>
                <a:lnTo>
                  <a:pt x="0" y="39480"/>
                </a:lnTo>
                <a:lnTo>
                  <a:pt x="8954027" y="8993500"/>
                </a:lnTo>
                <a:lnTo>
                  <a:pt x="8973775" y="897375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" y="1288888"/>
            <a:ext cx="5532612" cy="5544160"/>
          </a:xfrm>
          <a:custGeom>
            <a:avLst/>
            <a:gdLst/>
            <a:ahLst/>
            <a:cxnLst/>
            <a:rect l="l" t="t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5" y="1586584"/>
            <a:ext cx="5271519" cy="5271149"/>
          </a:xfrm>
          <a:custGeom>
            <a:avLst/>
            <a:gdLst/>
            <a:ahLst/>
            <a:cxnLst/>
            <a:rect l="l" t="t" r="r" b="b"/>
            <a:pathLst>
              <a:path w="8692515" h="8692515">
                <a:moveTo>
                  <a:pt x="0" y="0"/>
                </a:moveTo>
                <a:lnTo>
                  <a:pt x="0" y="39475"/>
                </a:lnTo>
                <a:lnTo>
                  <a:pt x="8652688" y="8692163"/>
                </a:lnTo>
                <a:lnTo>
                  <a:pt x="8692163" y="869216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" y="1884292"/>
            <a:ext cx="4973844" cy="4973493"/>
          </a:xfrm>
          <a:custGeom>
            <a:avLst/>
            <a:gdLst/>
            <a:ahLst/>
            <a:cxnLst/>
            <a:rect l="l" t="t" r="r" b="b"/>
            <a:pathLst>
              <a:path w="8201659" h="8201659">
                <a:moveTo>
                  <a:pt x="0" y="0"/>
                </a:moveTo>
                <a:lnTo>
                  <a:pt x="0" y="39477"/>
                </a:lnTo>
                <a:lnTo>
                  <a:pt x="8161752" y="8201222"/>
                </a:lnTo>
                <a:lnTo>
                  <a:pt x="8201237" y="820122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" y="2181986"/>
            <a:ext cx="4676167" cy="4675839"/>
          </a:xfrm>
          <a:custGeom>
            <a:avLst/>
            <a:gdLst/>
            <a:ahLst/>
            <a:cxnLst/>
            <a:rect l="l" t="t" r="r" b="b"/>
            <a:pathLst>
              <a:path w="7710805" h="7710805">
                <a:moveTo>
                  <a:pt x="0" y="0"/>
                </a:moveTo>
                <a:lnTo>
                  <a:pt x="0" y="39477"/>
                </a:lnTo>
                <a:lnTo>
                  <a:pt x="7670847" y="7710318"/>
                </a:lnTo>
                <a:lnTo>
                  <a:pt x="7710331" y="7710318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" y="2479680"/>
            <a:ext cx="4378492" cy="4378184"/>
          </a:xfrm>
          <a:custGeom>
            <a:avLst/>
            <a:gdLst/>
            <a:ahLst/>
            <a:cxnLst/>
            <a:rect l="l" t="t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2" y="7219379"/>
                </a:lnTo>
                <a:lnTo>
                  <a:pt x="7219386" y="72193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" y="2777386"/>
            <a:ext cx="4080816" cy="4080529"/>
          </a:xfrm>
          <a:custGeom>
            <a:avLst/>
            <a:gdLst/>
            <a:ahLst/>
            <a:cxnLst/>
            <a:rect l="l" t="t" r="r" b="b"/>
            <a:pathLst>
              <a:path w="6729095" h="6729095">
                <a:moveTo>
                  <a:pt x="0" y="0"/>
                </a:moveTo>
                <a:lnTo>
                  <a:pt x="0" y="39475"/>
                </a:lnTo>
                <a:lnTo>
                  <a:pt x="6689001" y="6728470"/>
                </a:lnTo>
                <a:lnTo>
                  <a:pt x="6728476" y="672847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2" y="3075074"/>
            <a:ext cx="3782756" cy="3782489"/>
          </a:xfrm>
          <a:custGeom>
            <a:avLst/>
            <a:gdLst/>
            <a:ahLst/>
            <a:cxnLst/>
            <a:rect l="l" t="t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7" y="3372749"/>
            <a:ext cx="3485079" cy="3484835"/>
          </a:xfrm>
          <a:custGeom>
            <a:avLst/>
            <a:gdLst/>
            <a:ahLst/>
            <a:cxnLst/>
            <a:rect l="l" t="t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" y="3670459"/>
            <a:ext cx="3187403" cy="3187180"/>
          </a:xfrm>
          <a:custGeom>
            <a:avLst/>
            <a:gdLst/>
            <a:ahLst/>
            <a:cxnLst/>
            <a:rect l="l" t="t" r="r" b="b"/>
            <a:pathLst>
              <a:path w="5255895" h="5255895">
                <a:moveTo>
                  <a:pt x="0" y="0"/>
                </a:moveTo>
                <a:lnTo>
                  <a:pt x="0" y="39475"/>
                </a:lnTo>
                <a:lnTo>
                  <a:pt x="5216239" y="5255710"/>
                </a:lnTo>
                <a:lnTo>
                  <a:pt x="5255714" y="525571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53175" y="22341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293575" y="22816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748903" y="23174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218451" y="2342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701467" y="2358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197279" y="23689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705247" y="2376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224243" y="2383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4752311" y="23894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2" y="20053"/>
                </a:lnTo>
                <a:lnTo>
                  <a:pt x="50809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5286323" y="2389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5821215" y="237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6349751" y="23373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6863463" y="2260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5623" y="22448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456207" y="2335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872899" y="24188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306227" y="2494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757127" y="256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2226531" y="26255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713883" y="268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3218467" y="27396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3739367" y="2794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4275083" y="28494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4822855" y="29009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5378419" y="29429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5935639" y="296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6485859" y="29535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7019667" y="2898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7528535" y="27941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8005223" y="26362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8444787" y="24242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110383" y="2383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498067" y="24896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904007" y="25940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328663" y="26951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772935" y="27927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2238239" y="28881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2725727" y="29836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3234631" y="3079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3763627" y="31760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4310799" y="32714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1"/>
                </a:lnTo>
                <a:lnTo>
                  <a:pt x="56055" y="20045"/>
                </a:lnTo>
                <a:lnTo>
                  <a:pt x="50817" y="1035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4872759" y="3361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5444207" y="34369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6018035" y="348701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6585391" y="3500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7136535" y="346749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7662751" y="33838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8157063" y="32468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8614195" y="30559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9031091" y="28118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9406943" y="25161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178215" y="2517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550831" y="26358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943699" y="2756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1357219" y="28778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1792199" y="2999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249799" y="31220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2731535" y="32462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3238331" y="33733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768547" y="35015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4319463" y="36272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4887379" y="374495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5466503" y="3845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6049095" y="39181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6626563" y="3952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7189719" y="394237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7729943" y="3882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8240639" y="377034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8716871" y="36065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9155119" y="33909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9553399" y="3123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9911143" y="28067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0229151" y="24406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258887" y="26477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613735" y="27734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990738" y="2904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1390087" y="30407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1812415" y="31801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7" name="bk object 117"/>
          <p:cNvSpPr/>
          <p:nvPr/>
        </p:nvSpPr>
        <p:spPr>
          <a:xfrm>
            <a:off x="2258647" y="33223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8" name="bk object 118"/>
          <p:cNvSpPr/>
          <p:nvPr/>
        </p:nvSpPr>
        <p:spPr>
          <a:xfrm>
            <a:off x="2729907" y="34672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9" name="bk object 119"/>
          <p:cNvSpPr/>
          <p:nvPr/>
        </p:nvSpPr>
        <p:spPr>
          <a:xfrm>
            <a:off x="3227335" y="3615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0" name="bk object 120"/>
          <p:cNvSpPr/>
          <p:nvPr/>
        </p:nvSpPr>
        <p:spPr>
          <a:xfrm>
            <a:off x="3750999" y="37644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1" name="bk object 121"/>
          <p:cNvSpPr/>
          <p:nvPr/>
        </p:nvSpPr>
        <p:spPr>
          <a:xfrm>
            <a:off x="4297767" y="39106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2" name="bk object 122"/>
          <p:cNvSpPr/>
          <p:nvPr/>
        </p:nvSpPr>
        <p:spPr>
          <a:xfrm>
            <a:off x="4863127" y="40470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3" name="bk object 123"/>
          <p:cNvSpPr/>
          <p:nvPr/>
        </p:nvSpPr>
        <p:spPr>
          <a:xfrm>
            <a:off x="5441463" y="41653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4" name="bk object 124"/>
          <p:cNvSpPr/>
          <p:nvPr/>
        </p:nvSpPr>
        <p:spPr>
          <a:xfrm>
            <a:off x="6025179" y="4255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5" name="bk object 125"/>
          <p:cNvSpPr/>
          <p:nvPr/>
        </p:nvSpPr>
        <p:spPr>
          <a:xfrm>
            <a:off x="6605603" y="43097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6" name="bk object 126"/>
          <p:cNvSpPr/>
          <p:nvPr/>
        </p:nvSpPr>
        <p:spPr>
          <a:xfrm>
            <a:off x="7174499" y="43209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7" name="bk object 127"/>
          <p:cNvSpPr/>
          <p:nvPr/>
        </p:nvSpPr>
        <p:spPr>
          <a:xfrm>
            <a:off x="7723959" y="42852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8" name="bk object 128"/>
          <p:cNvSpPr/>
          <p:nvPr/>
        </p:nvSpPr>
        <p:spPr>
          <a:xfrm>
            <a:off x="8247439" y="4200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9" name="bk object 129"/>
          <p:cNvSpPr/>
          <p:nvPr/>
        </p:nvSpPr>
        <p:spPr>
          <a:xfrm>
            <a:off x="8740499" y="40665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0" name="bk object 130"/>
          <p:cNvSpPr/>
          <p:nvPr/>
        </p:nvSpPr>
        <p:spPr>
          <a:xfrm>
            <a:off x="9199891" y="3883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1" name="bk object 131"/>
          <p:cNvSpPr/>
          <p:nvPr/>
        </p:nvSpPr>
        <p:spPr>
          <a:xfrm>
            <a:off x="9623139" y="36509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2" name="bk object 132"/>
          <p:cNvSpPr/>
          <p:nvPr/>
        </p:nvSpPr>
        <p:spPr>
          <a:xfrm>
            <a:off x="10008551" y="3368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2" y="20050"/>
                </a:lnTo>
                <a:lnTo>
                  <a:pt x="50809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3" name="bk object 133"/>
          <p:cNvSpPr/>
          <p:nvPr/>
        </p:nvSpPr>
        <p:spPr>
          <a:xfrm>
            <a:off x="10355119" y="30371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4" name="bk object 134"/>
          <p:cNvSpPr/>
          <p:nvPr/>
        </p:nvSpPr>
        <p:spPr>
          <a:xfrm>
            <a:off x="10662823" y="26560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5" name="bk object 135"/>
          <p:cNvSpPr/>
          <p:nvPr/>
        </p:nvSpPr>
        <p:spPr>
          <a:xfrm>
            <a:off x="10937139" y="22306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6" name="bk object 136"/>
          <p:cNvSpPr/>
          <p:nvPr/>
        </p:nvSpPr>
        <p:spPr>
          <a:xfrm>
            <a:off x="43671" y="26578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7" name="bk object 137"/>
          <p:cNvSpPr/>
          <p:nvPr/>
        </p:nvSpPr>
        <p:spPr>
          <a:xfrm>
            <a:off x="353519" y="2775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8" name="bk object 138"/>
          <p:cNvSpPr/>
          <p:nvPr/>
        </p:nvSpPr>
        <p:spPr>
          <a:xfrm>
            <a:off x="687747" y="29039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9" name="bk object 139"/>
          <p:cNvSpPr/>
          <p:nvPr/>
        </p:nvSpPr>
        <p:spPr>
          <a:xfrm>
            <a:off x="1045847" y="30407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0" name="bk object 140"/>
          <p:cNvSpPr/>
          <p:nvPr/>
        </p:nvSpPr>
        <p:spPr>
          <a:xfrm>
            <a:off x="1427807" y="318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1" name="bk object 141"/>
          <p:cNvSpPr/>
          <p:nvPr/>
        </p:nvSpPr>
        <p:spPr>
          <a:xfrm>
            <a:off x="1833987" y="3334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2" name="bk object 142"/>
          <p:cNvSpPr/>
          <p:nvPr/>
        </p:nvSpPr>
        <p:spPr>
          <a:xfrm>
            <a:off x="2265059" y="34896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3" name="bk object 143"/>
          <p:cNvSpPr/>
          <p:nvPr/>
        </p:nvSpPr>
        <p:spPr>
          <a:xfrm>
            <a:off x="2721779" y="3647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4" name="bk object 144"/>
          <p:cNvSpPr/>
          <p:nvPr/>
        </p:nvSpPr>
        <p:spPr>
          <a:xfrm>
            <a:off x="3204823" y="38084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5" y="30992"/>
                </a:lnTo>
                <a:lnTo>
                  <a:pt x="56061" y="20049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5" name="bk object 145"/>
          <p:cNvSpPr/>
          <p:nvPr/>
        </p:nvSpPr>
        <p:spPr>
          <a:xfrm>
            <a:off x="3714531" y="39694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6" name="bk object 146"/>
          <p:cNvSpPr/>
          <p:nvPr/>
        </p:nvSpPr>
        <p:spPr>
          <a:xfrm>
            <a:off x="4249623" y="41275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7" name="bk object 147"/>
          <p:cNvSpPr/>
          <p:nvPr/>
        </p:nvSpPr>
        <p:spPr>
          <a:xfrm>
            <a:off x="4805339" y="4275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8" name="bk object 148"/>
          <p:cNvSpPr/>
          <p:nvPr/>
        </p:nvSpPr>
        <p:spPr>
          <a:xfrm>
            <a:off x="5375583" y="4406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9" name="bk object 149"/>
          <p:cNvSpPr/>
          <p:nvPr/>
        </p:nvSpPr>
        <p:spPr>
          <a:xfrm>
            <a:off x="5953539" y="4511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0" name="bk object 150"/>
          <p:cNvSpPr/>
          <p:nvPr/>
        </p:nvSpPr>
        <p:spPr>
          <a:xfrm>
            <a:off x="6531071" y="45822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1" name="bk object 151"/>
          <p:cNvSpPr/>
          <p:nvPr/>
        </p:nvSpPr>
        <p:spPr>
          <a:xfrm>
            <a:off x="7100007" y="46135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2" name="bk object 152"/>
          <p:cNvSpPr/>
          <p:nvPr/>
        </p:nvSpPr>
        <p:spPr>
          <a:xfrm>
            <a:off x="7653475" y="460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6" y="20054"/>
                </a:lnTo>
                <a:lnTo>
                  <a:pt x="50814" y="10366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3" name="bk object 153"/>
          <p:cNvSpPr/>
          <p:nvPr/>
        </p:nvSpPr>
        <p:spPr>
          <a:xfrm>
            <a:off x="8185419" y="454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4" name="bk object 154"/>
          <p:cNvSpPr/>
          <p:nvPr/>
        </p:nvSpPr>
        <p:spPr>
          <a:xfrm>
            <a:off x="8691227" y="44399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5" name="bk object 155"/>
          <p:cNvSpPr/>
          <p:nvPr/>
        </p:nvSpPr>
        <p:spPr>
          <a:xfrm>
            <a:off x="9168127" y="42897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6" name="bk object 156"/>
          <p:cNvSpPr/>
          <p:nvPr/>
        </p:nvSpPr>
        <p:spPr>
          <a:xfrm>
            <a:off x="9613939" y="40932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7" name="bk object 157"/>
          <p:cNvSpPr/>
          <p:nvPr/>
        </p:nvSpPr>
        <p:spPr>
          <a:xfrm>
            <a:off x="10026663" y="384951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8" name="bk object 158"/>
          <p:cNvSpPr/>
          <p:nvPr/>
        </p:nvSpPr>
        <p:spPr>
          <a:xfrm>
            <a:off x="10404422" y="3557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9" name="bk object 159"/>
          <p:cNvSpPr/>
          <p:nvPr/>
        </p:nvSpPr>
        <p:spPr>
          <a:xfrm>
            <a:off x="10745463" y="3214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0" name="bk object 160"/>
          <p:cNvSpPr/>
          <p:nvPr/>
        </p:nvSpPr>
        <p:spPr>
          <a:xfrm>
            <a:off x="11048879" y="28227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1"/>
                </a:lnTo>
                <a:lnTo>
                  <a:pt x="1226" y="37225"/>
                </a:lnTo>
                <a:lnTo>
                  <a:pt x="6465" y="46912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1" name="bk object 161"/>
          <p:cNvSpPr/>
          <p:nvPr/>
        </p:nvSpPr>
        <p:spPr>
          <a:xfrm>
            <a:off x="11319391" y="23847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2" name="bk object 162"/>
          <p:cNvSpPr/>
          <p:nvPr/>
        </p:nvSpPr>
        <p:spPr>
          <a:xfrm>
            <a:off x="179967" y="27907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3" name="bk object 163"/>
          <p:cNvSpPr/>
          <p:nvPr/>
        </p:nvSpPr>
        <p:spPr>
          <a:xfrm>
            <a:off x="464567" y="2904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1001"/>
                </a:lnTo>
                <a:lnTo>
                  <a:pt x="56053" y="20054"/>
                </a:lnTo>
                <a:lnTo>
                  <a:pt x="50814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4" name="bk object 164"/>
          <p:cNvSpPr/>
          <p:nvPr/>
        </p:nvSpPr>
        <p:spPr>
          <a:xfrm>
            <a:off x="775351" y="3030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5" name="bk object 165"/>
          <p:cNvSpPr/>
          <p:nvPr/>
        </p:nvSpPr>
        <p:spPr>
          <a:xfrm>
            <a:off x="1111619" y="31674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6" name="bk object 166"/>
          <p:cNvSpPr/>
          <p:nvPr/>
        </p:nvSpPr>
        <p:spPr>
          <a:xfrm>
            <a:off x="1473079" y="3313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7" name="bk object 167"/>
          <p:cNvSpPr/>
          <p:nvPr/>
        </p:nvSpPr>
        <p:spPr>
          <a:xfrm>
            <a:off x="1859843" y="34683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8" name="bk object 168"/>
          <p:cNvSpPr/>
          <p:nvPr/>
        </p:nvSpPr>
        <p:spPr>
          <a:xfrm>
            <a:off x="2272267" y="362893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3" y="20050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9" name="bk object 169"/>
          <p:cNvSpPr/>
          <p:nvPr/>
        </p:nvSpPr>
        <p:spPr>
          <a:xfrm>
            <a:off x="2710803" y="37938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0" name="bk object 170"/>
          <p:cNvSpPr/>
          <p:nvPr/>
        </p:nvSpPr>
        <p:spPr>
          <a:xfrm>
            <a:off x="3175755" y="39609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1" name="bk object 171"/>
          <p:cNvSpPr/>
          <p:nvPr/>
        </p:nvSpPr>
        <p:spPr>
          <a:xfrm>
            <a:off x="3667047" y="41275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2" name="bk object 172"/>
          <p:cNvSpPr/>
          <p:nvPr/>
        </p:nvSpPr>
        <p:spPr>
          <a:xfrm>
            <a:off x="4183895" y="42905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3" name="bk object 173"/>
          <p:cNvSpPr/>
          <p:nvPr/>
        </p:nvSpPr>
        <p:spPr>
          <a:xfrm>
            <a:off x="4723659" y="4445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4" name="bk object 174"/>
          <p:cNvSpPr/>
          <p:nvPr/>
        </p:nvSpPr>
        <p:spPr>
          <a:xfrm>
            <a:off x="5280287" y="45839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5" name="bk object 175"/>
          <p:cNvSpPr/>
          <p:nvPr/>
        </p:nvSpPr>
        <p:spPr>
          <a:xfrm>
            <a:off x="5846823" y="46995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6" name="bk object 176"/>
          <p:cNvSpPr/>
          <p:nvPr/>
        </p:nvSpPr>
        <p:spPr>
          <a:xfrm>
            <a:off x="6416207" y="4785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7" name="bk object 177"/>
          <p:cNvSpPr/>
          <p:nvPr/>
        </p:nvSpPr>
        <p:spPr>
          <a:xfrm>
            <a:off x="6980799" y="483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8" name="bk object 178"/>
          <p:cNvSpPr/>
          <p:nvPr/>
        </p:nvSpPr>
        <p:spPr>
          <a:xfrm>
            <a:off x="7533639" y="48445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9" name="bk object 179"/>
          <p:cNvSpPr/>
          <p:nvPr/>
        </p:nvSpPr>
        <p:spPr>
          <a:xfrm>
            <a:off x="8069459" y="4812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0" name="bk object 180"/>
          <p:cNvSpPr/>
          <p:nvPr/>
        </p:nvSpPr>
        <p:spPr>
          <a:xfrm>
            <a:off x="8583895" y="47370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1" name="bk object 181"/>
          <p:cNvSpPr/>
          <p:nvPr/>
        </p:nvSpPr>
        <p:spPr>
          <a:xfrm>
            <a:off x="9073791" y="4618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2" name="bk object 182"/>
          <p:cNvSpPr/>
          <p:nvPr/>
        </p:nvSpPr>
        <p:spPr>
          <a:xfrm>
            <a:off x="9537399" y="445636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3" name="bk object 183"/>
          <p:cNvSpPr/>
          <p:nvPr/>
        </p:nvSpPr>
        <p:spPr>
          <a:xfrm>
            <a:off x="9973171" y="42501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4" name="bk object 184"/>
          <p:cNvSpPr/>
          <p:nvPr/>
        </p:nvSpPr>
        <p:spPr>
          <a:xfrm>
            <a:off x="10379231" y="3998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5" name="bk object 185"/>
          <p:cNvSpPr/>
          <p:nvPr/>
        </p:nvSpPr>
        <p:spPr>
          <a:xfrm>
            <a:off x="10753267" y="3698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6" name="bk object 186"/>
          <p:cNvSpPr/>
          <p:nvPr/>
        </p:nvSpPr>
        <p:spPr>
          <a:xfrm>
            <a:off x="11092679" y="33473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7" name="bk object 187"/>
          <p:cNvSpPr/>
          <p:nvPr/>
        </p:nvSpPr>
        <p:spPr>
          <a:xfrm>
            <a:off x="11395891" y="2945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8" name="bk object 188"/>
          <p:cNvSpPr/>
          <p:nvPr/>
        </p:nvSpPr>
        <p:spPr>
          <a:xfrm>
            <a:off x="11666883" y="24961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9" name="bk object 189"/>
          <p:cNvSpPr/>
          <p:nvPr/>
        </p:nvSpPr>
        <p:spPr>
          <a:xfrm>
            <a:off x="111043" y="28419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0" name="bk object 190"/>
          <p:cNvSpPr/>
          <p:nvPr/>
        </p:nvSpPr>
        <p:spPr>
          <a:xfrm>
            <a:off x="338647" y="29317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1" name="bk object 191"/>
          <p:cNvSpPr/>
          <p:nvPr/>
        </p:nvSpPr>
        <p:spPr>
          <a:xfrm>
            <a:off x="595475" y="3037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2" name="bk object 192"/>
          <p:cNvSpPr/>
          <p:nvPr/>
        </p:nvSpPr>
        <p:spPr>
          <a:xfrm>
            <a:off x="880211" y="31569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3" name="bk object 193"/>
          <p:cNvSpPr/>
          <p:nvPr/>
        </p:nvSpPr>
        <p:spPr>
          <a:xfrm>
            <a:off x="1191927" y="32895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4" name="bk object 194"/>
          <p:cNvSpPr/>
          <p:nvPr/>
        </p:nvSpPr>
        <p:spPr>
          <a:xfrm>
            <a:off x="1530103" y="343330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5" name="bk object 195"/>
          <p:cNvSpPr/>
          <p:nvPr/>
        </p:nvSpPr>
        <p:spPr>
          <a:xfrm>
            <a:off x="1894559" y="358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6" name="bk object 196"/>
          <p:cNvSpPr/>
          <p:nvPr/>
        </p:nvSpPr>
        <p:spPr>
          <a:xfrm>
            <a:off x="2285363" y="37473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7" name="bk object 197"/>
          <p:cNvSpPr/>
          <p:nvPr/>
        </p:nvSpPr>
        <p:spPr>
          <a:xfrm>
            <a:off x="2702659" y="3913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8" name="bk object 198"/>
          <p:cNvSpPr/>
          <p:nvPr/>
        </p:nvSpPr>
        <p:spPr>
          <a:xfrm>
            <a:off x="3146471" y="4081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9" name="bk object 199"/>
          <p:cNvSpPr/>
          <p:nvPr/>
        </p:nvSpPr>
        <p:spPr>
          <a:xfrm>
            <a:off x="3616435" y="42497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0" name="bk object 200"/>
          <p:cNvSpPr/>
          <p:nvPr/>
        </p:nvSpPr>
        <p:spPr>
          <a:xfrm>
            <a:off x="4111539" y="44136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1" name="bk object 201"/>
          <p:cNvSpPr/>
          <p:nvPr/>
        </p:nvSpPr>
        <p:spPr>
          <a:xfrm>
            <a:off x="4629923" y="45697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2" name="bk object 202"/>
          <p:cNvSpPr/>
          <p:nvPr/>
        </p:nvSpPr>
        <p:spPr>
          <a:xfrm>
            <a:off x="5167891" y="4712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3" name="bk object 203"/>
          <p:cNvSpPr/>
          <p:nvPr/>
        </p:nvSpPr>
        <p:spPr>
          <a:xfrm>
            <a:off x="5718783" y="48366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4" name="bk object 204"/>
          <p:cNvSpPr/>
          <p:nvPr/>
        </p:nvSpPr>
        <p:spPr>
          <a:xfrm>
            <a:off x="6275527" y="4933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5" name="bk object 205"/>
          <p:cNvSpPr/>
          <p:nvPr/>
        </p:nvSpPr>
        <p:spPr>
          <a:xfrm>
            <a:off x="6831543" y="4999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6" name="bk object 206"/>
          <p:cNvSpPr/>
          <p:nvPr/>
        </p:nvSpPr>
        <p:spPr>
          <a:xfrm>
            <a:off x="7380195" y="5028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7" name="bk object 207"/>
          <p:cNvSpPr/>
          <p:nvPr/>
        </p:nvSpPr>
        <p:spPr>
          <a:xfrm>
            <a:off x="7915859" y="50194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8" name="bk object 208"/>
          <p:cNvSpPr/>
          <p:nvPr/>
        </p:nvSpPr>
        <p:spPr>
          <a:xfrm>
            <a:off x="8434651" y="49702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9" name="bk object 209"/>
          <p:cNvSpPr/>
          <p:nvPr/>
        </p:nvSpPr>
        <p:spPr>
          <a:xfrm>
            <a:off x="8933491" y="48806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0" name="bk object 210"/>
          <p:cNvSpPr/>
          <p:nvPr/>
        </p:nvSpPr>
        <p:spPr>
          <a:xfrm>
            <a:off x="9410211" y="47503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1" name="bk object 211"/>
          <p:cNvSpPr/>
          <p:nvPr/>
        </p:nvSpPr>
        <p:spPr>
          <a:xfrm>
            <a:off x="9863615" y="45788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2" name="bk object 212"/>
          <p:cNvSpPr/>
          <p:nvPr/>
        </p:nvSpPr>
        <p:spPr>
          <a:xfrm>
            <a:off x="10292451" y="43649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3" name="bk object 213"/>
          <p:cNvSpPr/>
          <p:nvPr/>
        </p:nvSpPr>
        <p:spPr>
          <a:xfrm>
            <a:off x="10694771" y="410603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0"/>
                </a:lnTo>
                <a:lnTo>
                  <a:pt x="10366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4" name="bk object 214"/>
          <p:cNvSpPr/>
          <p:nvPr/>
        </p:nvSpPr>
        <p:spPr>
          <a:xfrm>
            <a:off x="11067791" y="37988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5" name="bk object 215"/>
          <p:cNvSpPr/>
          <p:nvPr/>
        </p:nvSpPr>
        <p:spPr>
          <a:xfrm>
            <a:off x="11407939" y="3439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6" name="bk object 216"/>
          <p:cNvSpPr/>
          <p:nvPr/>
        </p:nvSpPr>
        <p:spPr>
          <a:xfrm>
            <a:off x="11713399" y="30280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79" y="31001"/>
                </a:lnTo>
                <a:lnTo>
                  <a:pt x="56052" y="20056"/>
                </a:lnTo>
                <a:lnTo>
                  <a:pt x="50809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7" name="bk object 217"/>
          <p:cNvSpPr/>
          <p:nvPr/>
        </p:nvSpPr>
        <p:spPr>
          <a:xfrm>
            <a:off x="11987523" y="2567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8" name="bk object 218"/>
          <p:cNvSpPr/>
          <p:nvPr/>
        </p:nvSpPr>
        <p:spPr>
          <a:xfrm>
            <a:off x="523571" y="3084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9" name="bk object 219"/>
          <p:cNvSpPr/>
          <p:nvPr/>
        </p:nvSpPr>
        <p:spPr>
          <a:xfrm>
            <a:off x="750327" y="3178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0" name="bk object 220"/>
          <p:cNvSpPr/>
          <p:nvPr/>
        </p:nvSpPr>
        <p:spPr>
          <a:xfrm>
            <a:off x="1006627" y="32880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1" name="bk object 221"/>
          <p:cNvSpPr/>
          <p:nvPr/>
        </p:nvSpPr>
        <p:spPr>
          <a:xfrm>
            <a:off x="1291375" y="34120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2" name="bk object 222"/>
          <p:cNvSpPr/>
          <p:nvPr/>
        </p:nvSpPr>
        <p:spPr>
          <a:xfrm>
            <a:off x="1603827" y="35487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3" name="bk object 223"/>
          <p:cNvSpPr/>
          <p:nvPr/>
        </p:nvSpPr>
        <p:spPr>
          <a:xfrm>
            <a:off x="1943519" y="3696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4" name="bk object 224"/>
          <p:cNvSpPr/>
          <p:nvPr/>
        </p:nvSpPr>
        <p:spPr>
          <a:xfrm>
            <a:off x="2310243" y="3852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5" name="bk object 225"/>
          <p:cNvSpPr/>
          <p:nvPr/>
        </p:nvSpPr>
        <p:spPr>
          <a:xfrm>
            <a:off x="2703855" y="40150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6" name="bk object 226"/>
          <p:cNvSpPr/>
          <p:nvPr/>
        </p:nvSpPr>
        <p:spPr>
          <a:xfrm>
            <a:off x="3124127" y="4180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7" name="bk object 227"/>
          <p:cNvSpPr/>
          <p:nvPr/>
        </p:nvSpPr>
        <p:spPr>
          <a:xfrm>
            <a:off x="3570487" y="43464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8" name="bk object 228"/>
          <p:cNvSpPr/>
          <p:nvPr/>
        </p:nvSpPr>
        <p:spPr>
          <a:xfrm>
            <a:off x="4041807" y="4508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9" name="bk object 229"/>
          <p:cNvSpPr/>
          <p:nvPr/>
        </p:nvSpPr>
        <p:spPr>
          <a:xfrm>
            <a:off x="4536203" y="4663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0" name="bk object 230"/>
          <p:cNvSpPr/>
          <p:nvPr/>
        </p:nvSpPr>
        <p:spPr>
          <a:xfrm>
            <a:off x="5051015" y="4807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1" name="bk object 231"/>
          <p:cNvSpPr/>
          <p:nvPr/>
        </p:nvSpPr>
        <p:spPr>
          <a:xfrm>
            <a:off x="5582083" y="49355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2" name="bk object 232"/>
          <p:cNvSpPr/>
          <p:nvPr/>
        </p:nvSpPr>
        <p:spPr>
          <a:xfrm>
            <a:off x="6122711" y="50416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3" name="bk object 233"/>
          <p:cNvSpPr/>
          <p:nvPr/>
        </p:nvSpPr>
        <p:spPr>
          <a:xfrm>
            <a:off x="6666283" y="51199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4" name="bk object 234"/>
          <p:cNvSpPr/>
          <p:nvPr/>
        </p:nvSpPr>
        <p:spPr>
          <a:xfrm>
            <a:off x="7206975" y="51663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5" name="bk object 235"/>
          <p:cNvSpPr/>
          <p:nvPr/>
        </p:nvSpPr>
        <p:spPr>
          <a:xfrm>
            <a:off x="7739279" y="51775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6" name="bk object 236"/>
          <p:cNvSpPr/>
          <p:nvPr/>
        </p:nvSpPr>
        <p:spPr>
          <a:xfrm>
            <a:off x="8258723" y="51516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7" name="bk object 237"/>
          <p:cNvSpPr/>
          <p:nvPr/>
        </p:nvSpPr>
        <p:spPr>
          <a:xfrm>
            <a:off x="8762455" y="50880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8" name="bk object 238"/>
          <p:cNvSpPr/>
          <p:nvPr/>
        </p:nvSpPr>
        <p:spPr>
          <a:xfrm>
            <a:off x="9248295" y="498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9" name="bk object 239"/>
          <p:cNvSpPr/>
          <p:nvPr/>
        </p:nvSpPr>
        <p:spPr>
          <a:xfrm>
            <a:off x="9714695" y="48462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0" name="bk object 240"/>
          <p:cNvSpPr/>
          <p:nvPr/>
        </p:nvSpPr>
        <p:spPr>
          <a:xfrm>
            <a:off x="10160627" y="46664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1" name="bk object 241"/>
          <p:cNvSpPr/>
          <p:nvPr/>
        </p:nvSpPr>
        <p:spPr>
          <a:xfrm>
            <a:off x="10584991" y="4445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2" name="bk object 242"/>
          <p:cNvSpPr/>
          <p:nvPr/>
        </p:nvSpPr>
        <p:spPr>
          <a:xfrm>
            <a:off x="10985651" y="4179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3" name="bk object 243"/>
          <p:cNvSpPr/>
          <p:nvPr/>
        </p:nvSpPr>
        <p:spPr>
          <a:xfrm>
            <a:off x="11359339" y="3864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4" name="bk object 244"/>
          <p:cNvSpPr/>
          <p:nvPr/>
        </p:nvSpPr>
        <p:spPr>
          <a:xfrm>
            <a:off x="11701491" y="34960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5" name="bk object 245"/>
          <p:cNvSpPr/>
          <p:nvPr/>
        </p:nvSpPr>
        <p:spPr>
          <a:xfrm>
            <a:off x="12010503" y="30731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6" name="bk object 246"/>
          <p:cNvSpPr/>
          <p:nvPr/>
        </p:nvSpPr>
        <p:spPr>
          <a:xfrm>
            <a:off x="933479" y="33324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7" name="bk object 247"/>
          <p:cNvSpPr/>
          <p:nvPr/>
        </p:nvSpPr>
        <p:spPr>
          <a:xfrm>
            <a:off x="1159199" y="3428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8" name="bk object 248"/>
          <p:cNvSpPr/>
          <p:nvPr/>
        </p:nvSpPr>
        <p:spPr>
          <a:xfrm>
            <a:off x="1414823" y="35402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9" name="bk object 249"/>
          <p:cNvSpPr/>
          <p:nvPr/>
        </p:nvSpPr>
        <p:spPr>
          <a:xfrm>
            <a:off x="1699411" y="36661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0" name="bk object 250"/>
          <p:cNvSpPr/>
          <p:nvPr/>
        </p:nvSpPr>
        <p:spPr>
          <a:xfrm>
            <a:off x="2012263" y="38042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1" name="bk object 251"/>
          <p:cNvSpPr/>
          <p:nvPr/>
        </p:nvSpPr>
        <p:spPr>
          <a:xfrm>
            <a:off x="2352879" y="395221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2" name="bk object 252"/>
          <p:cNvSpPr/>
          <p:nvPr/>
        </p:nvSpPr>
        <p:spPr>
          <a:xfrm>
            <a:off x="2720867" y="41073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3" name="bk object 253"/>
          <p:cNvSpPr/>
          <p:nvPr/>
        </p:nvSpPr>
        <p:spPr>
          <a:xfrm>
            <a:off x="3115739" y="42667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4" name="bk object 254"/>
          <p:cNvSpPr/>
          <p:nvPr/>
        </p:nvSpPr>
        <p:spPr>
          <a:xfrm>
            <a:off x="3536771" y="4427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5" name="bk object 255"/>
          <p:cNvSpPr/>
          <p:nvPr/>
        </p:nvSpPr>
        <p:spPr>
          <a:xfrm>
            <a:off x="3982755" y="458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6" name="bk object 256"/>
          <p:cNvSpPr/>
          <p:nvPr/>
        </p:nvSpPr>
        <p:spPr>
          <a:xfrm>
            <a:off x="4451843" y="47365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7" name="bk object 257"/>
          <p:cNvSpPr/>
          <p:nvPr/>
        </p:nvSpPr>
        <p:spPr>
          <a:xfrm>
            <a:off x="4941551" y="48787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8" name="bk object 258"/>
          <p:cNvSpPr/>
          <p:nvPr/>
        </p:nvSpPr>
        <p:spPr>
          <a:xfrm>
            <a:off x="5448883" y="5008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9" name="bk object 259"/>
          <p:cNvSpPr/>
          <p:nvPr/>
        </p:nvSpPr>
        <p:spPr>
          <a:xfrm>
            <a:off x="5969679" y="51197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0" name="bk object 260"/>
          <p:cNvSpPr/>
          <p:nvPr/>
        </p:nvSpPr>
        <p:spPr>
          <a:xfrm>
            <a:off x="6497623" y="52079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1" name="bk object 261"/>
          <p:cNvSpPr/>
          <p:nvPr/>
        </p:nvSpPr>
        <p:spPr>
          <a:xfrm>
            <a:off x="7026743" y="5268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1"/>
                </a:lnTo>
                <a:lnTo>
                  <a:pt x="56059" y="20056"/>
                </a:lnTo>
                <a:lnTo>
                  <a:pt x="50818" y="10366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2" name="bk object 262"/>
          <p:cNvSpPr/>
          <p:nvPr/>
        </p:nvSpPr>
        <p:spPr>
          <a:xfrm>
            <a:off x="7552082" y="52968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3" name="bk object 263"/>
          <p:cNvSpPr/>
          <p:nvPr/>
        </p:nvSpPr>
        <p:spPr>
          <a:xfrm>
            <a:off x="8069091" y="52915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4" name="bk object 264"/>
          <p:cNvSpPr/>
          <p:nvPr/>
        </p:nvSpPr>
        <p:spPr>
          <a:xfrm>
            <a:off x="8574223" y="5250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5" name="bk object 265"/>
          <p:cNvSpPr/>
          <p:nvPr/>
        </p:nvSpPr>
        <p:spPr>
          <a:xfrm>
            <a:off x="9065283" y="51746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6" name="bk object 266"/>
          <p:cNvSpPr/>
          <p:nvPr/>
        </p:nvSpPr>
        <p:spPr>
          <a:xfrm>
            <a:off x="9540707" y="50623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7" name="bk object 267"/>
          <p:cNvSpPr/>
          <p:nvPr/>
        </p:nvSpPr>
        <p:spPr>
          <a:xfrm>
            <a:off x="9999295" y="49130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8" name="bk object 268"/>
          <p:cNvSpPr/>
          <p:nvPr/>
        </p:nvSpPr>
        <p:spPr>
          <a:xfrm>
            <a:off x="10440035" y="47253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0"/>
                </a:lnTo>
                <a:lnTo>
                  <a:pt x="10362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9" name="bk object 269"/>
          <p:cNvSpPr/>
          <p:nvPr/>
        </p:nvSpPr>
        <p:spPr>
          <a:xfrm>
            <a:off x="10861763" y="44966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0" name="bk object 270"/>
          <p:cNvSpPr/>
          <p:nvPr/>
        </p:nvSpPr>
        <p:spPr>
          <a:xfrm>
            <a:off x="11262151" y="4222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1" name="bk object 271"/>
          <p:cNvSpPr/>
          <p:nvPr/>
        </p:nvSpPr>
        <p:spPr>
          <a:xfrm>
            <a:off x="11637395" y="3898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2" name="bk object 272"/>
          <p:cNvSpPr/>
          <p:nvPr/>
        </p:nvSpPr>
        <p:spPr>
          <a:xfrm>
            <a:off x="11982167" y="35188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3" name="bk object 273"/>
          <p:cNvSpPr/>
          <p:nvPr/>
        </p:nvSpPr>
        <p:spPr>
          <a:xfrm>
            <a:off x="1342519" y="35824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4" name="bk object 274"/>
          <p:cNvSpPr/>
          <p:nvPr/>
        </p:nvSpPr>
        <p:spPr>
          <a:xfrm>
            <a:off x="1567075" y="36788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5" name="bk object 275"/>
          <p:cNvSpPr/>
          <p:nvPr/>
        </p:nvSpPr>
        <p:spPr>
          <a:xfrm>
            <a:off x="1821903" y="37908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6" name="bk object 276"/>
          <p:cNvSpPr/>
          <p:nvPr/>
        </p:nvSpPr>
        <p:spPr>
          <a:xfrm>
            <a:off x="2106099" y="39161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7" name="bk object 277"/>
          <p:cNvSpPr/>
          <p:nvPr/>
        </p:nvSpPr>
        <p:spPr>
          <a:xfrm>
            <a:off x="2418914" y="405257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8" name="bk object 278"/>
          <p:cNvSpPr/>
          <p:nvPr/>
        </p:nvSpPr>
        <p:spPr>
          <a:xfrm>
            <a:off x="2759699" y="41973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9" name="bk object 279"/>
          <p:cNvSpPr/>
          <p:nvPr/>
        </p:nvSpPr>
        <p:spPr>
          <a:xfrm>
            <a:off x="3127743" y="43475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0" name="bk object 280"/>
          <p:cNvSpPr/>
          <p:nvPr/>
        </p:nvSpPr>
        <p:spPr>
          <a:xfrm>
            <a:off x="3522151" y="44999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1" name="bk object 281"/>
          <p:cNvSpPr/>
          <p:nvPr/>
        </p:nvSpPr>
        <p:spPr>
          <a:xfrm>
            <a:off x="3941651" y="46509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2" name="bk object 282"/>
          <p:cNvSpPr/>
          <p:nvPr/>
        </p:nvSpPr>
        <p:spPr>
          <a:xfrm>
            <a:off x="4384447" y="4797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3" name="bk object 283"/>
          <p:cNvSpPr/>
          <p:nvPr/>
        </p:nvSpPr>
        <p:spPr>
          <a:xfrm>
            <a:off x="4848227" y="49363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6" y="20050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4" name="bk object 284"/>
          <p:cNvSpPr/>
          <p:nvPr/>
        </p:nvSpPr>
        <p:spPr>
          <a:xfrm>
            <a:off x="5330243" y="5064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8"/>
                </a:lnTo>
                <a:lnTo>
                  <a:pt x="56055" y="20054"/>
                </a:lnTo>
                <a:lnTo>
                  <a:pt x="50817" y="10366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5" name="bk object 285"/>
          <p:cNvSpPr/>
          <p:nvPr/>
        </p:nvSpPr>
        <p:spPr>
          <a:xfrm>
            <a:off x="5827603" y="51779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6" name="bk object 286"/>
          <p:cNvSpPr/>
          <p:nvPr/>
        </p:nvSpPr>
        <p:spPr>
          <a:xfrm>
            <a:off x="6336371" y="52726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7" name="bk object 287"/>
          <p:cNvSpPr/>
          <p:nvPr/>
        </p:nvSpPr>
        <p:spPr>
          <a:xfrm>
            <a:off x="6850803" y="53434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8" name="bk object 288"/>
          <p:cNvSpPr/>
          <p:nvPr/>
        </p:nvSpPr>
        <p:spPr>
          <a:xfrm>
            <a:off x="7365639" y="5386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9" name="bk object 289"/>
          <p:cNvSpPr/>
          <p:nvPr/>
        </p:nvSpPr>
        <p:spPr>
          <a:xfrm>
            <a:off x="7876647" y="53986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0" name="bk object 290"/>
          <p:cNvSpPr/>
          <p:nvPr/>
        </p:nvSpPr>
        <p:spPr>
          <a:xfrm>
            <a:off x="8380087" y="53784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1" name="bk object 291"/>
          <p:cNvSpPr/>
          <p:nvPr/>
        </p:nvSpPr>
        <p:spPr>
          <a:xfrm>
            <a:off x="8873067" y="5324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2" name="bk object 292"/>
          <p:cNvSpPr/>
          <p:nvPr/>
        </p:nvSpPr>
        <p:spPr>
          <a:xfrm>
            <a:off x="9353759" y="52365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3" name="bk object 293"/>
          <p:cNvSpPr/>
          <p:nvPr/>
        </p:nvSpPr>
        <p:spPr>
          <a:xfrm>
            <a:off x="9821019" y="51139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4" name="bk object 294"/>
          <p:cNvSpPr/>
          <p:nvPr/>
        </p:nvSpPr>
        <p:spPr>
          <a:xfrm>
            <a:off x="10273843" y="49558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5" name="bk object 295"/>
          <p:cNvSpPr/>
          <p:nvPr/>
        </p:nvSpPr>
        <p:spPr>
          <a:xfrm>
            <a:off x="10711191" y="4759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6" name="bk object 296"/>
          <p:cNvSpPr/>
          <p:nvPr/>
        </p:nvSpPr>
        <p:spPr>
          <a:xfrm>
            <a:off x="11131619" y="45227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7" name="bk object 297"/>
          <p:cNvSpPr/>
          <p:nvPr/>
        </p:nvSpPr>
        <p:spPr>
          <a:xfrm>
            <a:off x="11532591" y="4239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8" name="bk object 298"/>
          <p:cNvSpPr/>
          <p:nvPr/>
        </p:nvSpPr>
        <p:spPr>
          <a:xfrm>
            <a:off x="11909703" y="39040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9" name="bk object 299"/>
          <p:cNvSpPr/>
          <p:nvPr/>
        </p:nvSpPr>
        <p:spPr>
          <a:xfrm>
            <a:off x="1752679" y="38323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0" name="bk object 300"/>
          <p:cNvSpPr/>
          <p:nvPr/>
        </p:nvSpPr>
        <p:spPr>
          <a:xfrm>
            <a:off x="1976007" y="3927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1" name="bk object 301"/>
          <p:cNvSpPr/>
          <p:nvPr/>
        </p:nvSpPr>
        <p:spPr>
          <a:xfrm>
            <a:off x="2229927" y="40370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2" name="bk object 302"/>
          <p:cNvSpPr/>
          <p:nvPr/>
        </p:nvSpPr>
        <p:spPr>
          <a:xfrm>
            <a:off x="2513459" y="4159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3" name="bk object 303"/>
          <p:cNvSpPr/>
          <p:nvPr/>
        </p:nvSpPr>
        <p:spPr>
          <a:xfrm>
            <a:off x="2825715" y="42910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4" name="bk object 304"/>
          <p:cNvSpPr/>
          <p:nvPr/>
        </p:nvSpPr>
        <p:spPr>
          <a:xfrm>
            <a:off x="3165775" y="44295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5" name="bk object 305"/>
          <p:cNvSpPr/>
          <p:nvPr/>
        </p:nvSpPr>
        <p:spPr>
          <a:xfrm>
            <a:off x="3532563" y="45715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6" name="bk object 306"/>
          <p:cNvSpPr/>
          <p:nvPr/>
        </p:nvSpPr>
        <p:spPr>
          <a:xfrm>
            <a:off x="3924739" y="4713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7" name="bk object 307"/>
          <p:cNvSpPr/>
          <p:nvPr/>
        </p:nvSpPr>
        <p:spPr>
          <a:xfrm>
            <a:off x="4340535" y="4853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8" name="bk object 308"/>
          <p:cNvSpPr/>
          <p:nvPr/>
        </p:nvSpPr>
        <p:spPr>
          <a:xfrm>
            <a:off x="4777775" y="49868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9" name="bk object 309"/>
          <p:cNvSpPr/>
          <p:nvPr/>
        </p:nvSpPr>
        <p:spPr>
          <a:xfrm>
            <a:off x="5233943" y="5111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0" name="bk object 310"/>
          <p:cNvSpPr/>
          <p:nvPr/>
        </p:nvSpPr>
        <p:spPr>
          <a:xfrm>
            <a:off x="5706471" y="52248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1" name="bk object 311"/>
          <p:cNvSpPr/>
          <p:nvPr/>
        </p:nvSpPr>
        <p:spPr>
          <a:xfrm>
            <a:off x="6192627" y="53222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6" y="20054"/>
                </a:lnTo>
                <a:lnTo>
                  <a:pt x="50814" y="10364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2" name="bk object 312"/>
          <p:cNvSpPr/>
          <p:nvPr/>
        </p:nvSpPr>
        <p:spPr>
          <a:xfrm>
            <a:off x="6688847" y="5400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3" name="bk object 313"/>
          <p:cNvSpPr/>
          <p:nvPr/>
        </p:nvSpPr>
        <p:spPr>
          <a:xfrm>
            <a:off x="7190023" y="5454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4" name="bk object 314"/>
          <p:cNvSpPr/>
          <p:nvPr/>
        </p:nvSpPr>
        <p:spPr>
          <a:xfrm>
            <a:off x="7691543" y="5480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5" name="bk object 315"/>
          <p:cNvSpPr/>
          <p:nvPr/>
        </p:nvSpPr>
        <p:spPr>
          <a:xfrm>
            <a:off x="8189727" y="5477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6" name="bk object 316"/>
          <p:cNvSpPr/>
          <p:nvPr/>
        </p:nvSpPr>
        <p:spPr>
          <a:xfrm>
            <a:off x="8681447" y="5443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7" name="bk object 317"/>
          <p:cNvSpPr/>
          <p:nvPr/>
        </p:nvSpPr>
        <p:spPr>
          <a:xfrm>
            <a:off x="9164291" y="53768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8" name="bk object 318"/>
          <p:cNvSpPr/>
          <p:nvPr/>
        </p:nvSpPr>
        <p:spPr>
          <a:xfrm>
            <a:off x="9636615" y="5277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9" name="bk object 319"/>
          <p:cNvSpPr/>
          <p:nvPr/>
        </p:nvSpPr>
        <p:spPr>
          <a:xfrm>
            <a:off x="10097531" y="5145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0" name="bk object 320"/>
          <p:cNvSpPr/>
          <p:nvPr/>
        </p:nvSpPr>
        <p:spPr>
          <a:xfrm>
            <a:off x="10546143" y="4977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1" name="bk object 321"/>
          <p:cNvSpPr/>
          <p:nvPr/>
        </p:nvSpPr>
        <p:spPr>
          <a:xfrm>
            <a:off x="10981387" y="477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2" name="bk object 322"/>
          <p:cNvSpPr/>
          <p:nvPr/>
        </p:nvSpPr>
        <p:spPr>
          <a:xfrm>
            <a:off x="11401527" y="4526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3" name="bk object 323"/>
          <p:cNvSpPr/>
          <p:nvPr/>
        </p:nvSpPr>
        <p:spPr>
          <a:xfrm>
            <a:off x="11803559" y="4231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4" name="bk object 324"/>
          <p:cNvSpPr/>
          <p:nvPr/>
        </p:nvSpPr>
        <p:spPr>
          <a:xfrm>
            <a:off x="2166047" y="40793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5" name="bk object 325"/>
          <p:cNvSpPr/>
          <p:nvPr/>
        </p:nvSpPr>
        <p:spPr>
          <a:xfrm>
            <a:off x="2388119" y="41710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6" name="bk object 326"/>
          <p:cNvSpPr/>
          <p:nvPr/>
        </p:nvSpPr>
        <p:spPr>
          <a:xfrm>
            <a:off x="2640999" y="427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7" name="bk object 327"/>
          <p:cNvSpPr/>
          <p:nvPr/>
        </p:nvSpPr>
        <p:spPr>
          <a:xfrm>
            <a:off x="2923539" y="43931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8" name="bk object 328"/>
          <p:cNvSpPr/>
          <p:nvPr/>
        </p:nvSpPr>
        <p:spPr>
          <a:xfrm>
            <a:off x="3234619" y="4517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9" name="bk object 329"/>
          <p:cNvSpPr/>
          <p:nvPr/>
        </p:nvSpPr>
        <p:spPr>
          <a:xfrm>
            <a:off x="3572979" y="46475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0" name="bk object 330"/>
          <p:cNvSpPr/>
          <p:nvPr/>
        </p:nvSpPr>
        <p:spPr>
          <a:xfrm>
            <a:off x="3937191" y="4779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1" name="bk object 331"/>
          <p:cNvSpPr/>
          <p:nvPr/>
        </p:nvSpPr>
        <p:spPr>
          <a:xfrm>
            <a:off x="4325479" y="4909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2" name="bk object 332"/>
          <p:cNvSpPr/>
          <p:nvPr/>
        </p:nvSpPr>
        <p:spPr>
          <a:xfrm>
            <a:off x="4735767" y="50362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3" name="bk object 333"/>
          <p:cNvSpPr/>
          <p:nvPr/>
        </p:nvSpPr>
        <p:spPr>
          <a:xfrm>
            <a:off x="5165719" y="5156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4" name="bk object 334"/>
          <p:cNvSpPr/>
          <p:nvPr/>
        </p:nvSpPr>
        <p:spPr>
          <a:xfrm>
            <a:off x="5613015" y="5266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5" name="bk object 335"/>
          <p:cNvSpPr/>
          <p:nvPr/>
        </p:nvSpPr>
        <p:spPr>
          <a:xfrm>
            <a:off x="6075247" y="53642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6" name="bk object 336"/>
          <p:cNvSpPr/>
          <p:nvPr/>
        </p:nvSpPr>
        <p:spPr>
          <a:xfrm>
            <a:off x="6549927" y="54455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7" name="bk object 337"/>
          <p:cNvSpPr/>
          <p:nvPr/>
        </p:nvSpPr>
        <p:spPr>
          <a:xfrm>
            <a:off x="7033923" y="55070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8" name="bk object 338"/>
          <p:cNvSpPr/>
          <p:nvPr/>
        </p:nvSpPr>
        <p:spPr>
          <a:xfrm>
            <a:off x="7522707" y="5544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9" name="bk object 339"/>
          <p:cNvSpPr/>
          <p:nvPr/>
        </p:nvSpPr>
        <p:spPr>
          <a:xfrm>
            <a:off x="8012203" y="55555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0" name="bk object 340"/>
          <p:cNvSpPr/>
          <p:nvPr/>
        </p:nvSpPr>
        <p:spPr>
          <a:xfrm>
            <a:off x="8499139" y="5537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1" name="bk object 341"/>
          <p:cNvSpPr/>
          <p:nvPr/>
        </p:nvSpPr>
        <p:spPr>
          <a:xfrm>
            <a:off x="8980835" y="548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2" name="bk object 342"/>
          <p:cNvSpPr/>
          <p:nvPr/>
        </p:nvSpPr>
        <p:spPr>
          <a:xfrm>
            <a:off x="9455207" y="54112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3" name="bk object 343"/>
          <p:cNvSpPr/>
          <p:nvPr/>
        </p:nvSpPr>
        <p:spPr>
          <a:xfrm>
            <a:off x="9920799" y="53010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4" name="bk object 344"/>
          <p:cNvSpPr/>
          <p:nvPr/>
        </p:nvSpPr>
        <p:spPr>
          <a:xfrm>
            <a:off x="10376711" y="5158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5" name="bk object 345"/>
          <p:cNvSpPr/>
          <p:nvPr/>
        </p:nvSpPr>
        <p:spPr>
          <a:xfrm>
            <a:off x="10822215" y="498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6" name="bk object 346"/>
          <p:cNvSpPr/>
          <p:nvPr/>
        </p:nvSpPr>
        <p:spPr>
          <a:xfrm>
            <a:off x="11256199" y="47665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7" name="bk object 347"/>
          <p:cNvSpPr/>
          <p:nvPr/>
        </p:nvSpPr>
        <p:spPr>
          <a:xfrm>
            <a:off x="2584563" y="4321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8" name="bk object 348"/>
          <p:cNvSpPr/>
          <p:nvPr/>
        </p:nvSpPr>
        <p:spPr>
          <a:xfrm>
            <a:off x="2805395" y="44078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9" name="bk object 349"/>
          <p:cNvSpPr/>
          <p:nvPr/>
        </p:nvSpPr>
        <p:spPr>
          <a:xfrm>
            <a:off x="3057063" y="4507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0" name="bk object 350"/>
          <p:cNvSpPr/>
          <p:nvPr/>
        </p:nvSpPr>
        <p:spPr>
          <a:xfrm>
            <a:off x="3338227" y="46162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1" name="bk object 351"/>
          <p:cNvSpPr/>
          <p:nvPr/>
        </p:nvSpPr>
        <p:spPr>
          <a:xfrm>
            <a:off x="3647435" y="47318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2" name="bk object 352"/>
          <p:cNvSpPr/>
          <p:nvPr/>
        </p:nvSpPr>
        <p:spPr>
          <a:xfrm>
            <a:off x="3983143" y="48511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3" name="bk object 353"/>
          <p:cNvSpPr/>
          <p:nvPr/>
        </p:nvSpPr>
        <p:spPr>
          <a:xfrm>
            <a:off x="4343543" y="4971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4" name="bk object 354"/>
          <p:cNvSpPr/>
          <p:nvPr/>
        </p:nvSpPr>
        <p:spPr>
          <a:xfrm>
            <a:off x="4726591" y="5089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5" name="bk object 355"/>
          <p:cNvSpPr/>
          <p:nvPr/>
        </p:nvSpPr>
        <p:spPr>
          <a:xfrm>
            <a:off x="5130095" y="52024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6" name="bk object 356"/>
          <p:cNvSpPr/>
          <p:nvPr/>
        </p:nvSpPr>
        <p:spPr>
          <a:xfrm>
            <a:off x="5551919" y="53085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7" name="bk object 357"/>
          <p:cNvSpPr/>
          <p:nvPr/>
        </p:nvSpPr>
        <p:spPr>
          <a:xfrm>
            <a:off x="5989887" y="54040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8" name="bk object 358"/>
          <p:cNvSpPr/>
          <p:nvPr/>
        </p:nvSpPr>
        <p:spPr>
          <a:xfrm>
            <a:off x="6441799" y="54859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9" name="bk object 359"/>
          <p:cNvSpPr/>
          <p:nvPr/>
        </p:nvSpPr>
        <p:spPr>
          <a:xfrm>
            <a:off x="6905411" y="5551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0" name="bk object 360"/>
          <p:cNvSpPr/>
          <p:nvPr/>
        </p:nvSpPr>
        <p:spPr>
          <a:xfrm>
            <a:off x="7377943" y="5596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1" name="bk object 361"/>
          <p:cNvSpPr/>
          <p:nvPr/>
        </p:nvSpPr>
        <p:spPr>
          <a:xfrm>
            <a:off x="7855423" y="5617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2" name="bk object 362"/>
          <p:cNvSpPr/>
          <p:nvPr/>
        </p:nvSpPr>
        <p:spPr>
          <a:xfrm>
            <a:off x="8334215" y="56135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3" name="bk object 363"/>
          <p:cNvSpPr/>
          <p:nvPr/>
        </p:nvSpPr>
        <p:spPr>
          <a:xfrm>
            <a:off x="8811295" y="5581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4" name="bk object 364"/>
          <p:cNvSpPr/>
          <p:nvPr/>
        </p:nvSpPr>
        <p:spPr>
          <a:xfrm>
            <a:off x="9284327" y="5520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5" name="bk object 365"/>
          <p:cNvSpPr/>
          <p:nvPr/>
        </p:nvSpPr>
        <p:spPr>
          <a:xfrm>
            <a:off x="9751479" y="54297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6" name="bk object 366"/>
          <p:cNvSpPr/>
          <p:nvPr/>
        </p:nvSpPr>
        <p:spPr>
          <a:xfrm>
            <a:off x="10211475" y="53087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7" name="bk object 367"/>
          <p:cNvSpPr/>
          <p:nvPr/>
        </p:nvSpPr>
        <p:spPr>
          <a:xfrm>
            <a:off x="10663427" y="5155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8" name="bk object 368"/>
          <p:cNvSpPr/>
          <p:nvPr/>
        </p:nvSpPr>
        <p:spPr>
          <a:xfrm>
            <a:off x="3009919" y="4555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9" name="bk object 369"/>
          <p:cNvSpPr/>
          <p:nvPr/>
        </p:nvSpPr>
        <p:spPr>
          <a:xfrm>
            <a:off x="3229499" y="46356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0" name="bk object 370"/>
          <p:cNvSpPr/>
          <p:nvPr/>
        </p:nvSpPr>
        <p:spPr>
          <a:xfrm>
            <a:off x="3479755" y="4727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1" name="bk object 371"/>
          <p:cNvSpPr/>
          <p:nvPr/>
        </p:nvSpPr>
        <p:spPr>
          <a:xfrm>
            <a:off x="3759103" y="48275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2" name="bk object 372"/>
          <p:cNvSpPr/>
          <p:nvPr/>
        </p:nvSpPr>
        <p:spPr>
          <a:xfrm>
            <a:off x="4065767" y="49329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3" name="bk object 373"/>
          <p:cNvSpPr/>
          <p:nvPr/>
        </p:nvSpPr>
        <p:spPr>
          <a:xfrm>
            <a:off x="4397939" y="50408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4" name="bk object 374"/>
          <p:cNvSpPr/>
          <p:nvPr/>
        </p:nvSpPr>
        <p:spPr>
          <a:xfrm>
            <a:off x="4753515" y="51487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5" name="bk object 375"/>
          <p:cNvSpPr/>
          <p:nvPr/>
        </p:nvSpPr>
        <p:spPr>
          <a:xfrm>
            <a:off x="5130439" y="52541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6" name="bk object 376"/>
          <p:cNvSpPr/>
          <p:nvPr/>
        </p:nvSpPr>
        <p:spPr>
          <a:xfrm>
            <a:off x="5526679" y="5354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7" name="bk object 377"/>
          <p:cNvSpPr/>
          <p:nvPr/>
        </p:nvSpPr>
        <p:spPr>
          <a:xfrm>
            <a:off x="5940211" y="5445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8" name="bk object 378"/>
          <p:cNvSpPr/>
          <p:nvPr/>
        </p:nvSpPr>
        <p:spPr>
          <a:xfrm>
            <a:off x="6369027" y="5526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9" name="bk object 379"/>
          <p:cNvSpPr/>
          <p:nvPr/>
        </p:nvSpPr>
        <p:spPr>
          <a:xfrm>
            <a:off x="6811095" y="5592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0" name="bk object 380"/>
          <p:cNvSpPr/>
          <p:nvPr/>
        </p:nvSpPr>
        <p:spPr>
          <a:xfrm>
            <a:off x="7264379" y="5641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1" name="bk object 381"/>
          <p:cNvSpPr/>
          <p:nvPr/>
        </p:nvSpPr>
        <p:spPr>
          <a:xfrm>
            <a:off x="7726383" y="5669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2" name="bk object 382"/>
          <p:cNvSpPr/>
          <p:nvPr/>
        </p:nvSpPr>
        <p:spPr>
          <a:xfrm>
            <a:off x="8193591" y="56757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3" name="bk object 383"/>
          <p:cNvSpPr/>
          <p:nvPr/>
        </p:nvSpPr>
        <p:spPr>
          <a:xfrm>
            <a:off x="8662755" y="56563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4" name="bk object 384"/>
          <p:cNvSpPr/>
          <p:nvPr/>
        </p:nvSpPr>
        <p:spPr>
          <a:xfrm>
            <a:off x="9131087" y="56101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5" name="bk object 385"/>
          <p:cNvSpPr/>
          <p:nvPr/>
        </p:nvSpPr>
        <p:spPr>
          <a:xfrm>
            <a:off x="9596431" y="55363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6" name="bk object 386"/>
          <p:cNvSpPr/>
          <p:nvPr/>
        </p:nvSpPr>
        <p:spPr>
          <a:xfrm>
            <a:off x="10057195" y="54340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7" name="bk object 387"/>
          <p:cNvSpPr/>
          <p:nvPr/>
        </p:nvSpPr>
        <p:spPr>
          <a:xfrm>
            <a:off x="3443351" y="47797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8" name="bk object 388"/>
          <p:cNvSpPr/>
          <p:nvPr/>
        </p:nvSpPr>
        <p:spPr>
          <a:xfrm>
            <a:off x="3661631" y="48530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9" name="bk object 389"/>
          <p:cNvSpPr/>
          <p:nvPr/>
        </p:nvSpPr>
        <p:spPr>
          <a:xfrm>
            <a:off x="3910263" y="4936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0" name="bk object 390"/>
          <p:cNvSpPr/>
          <p:nvPr/>
        </p:nvSpPr>
        <p:spPr>
          <a:xfrm>
            <a:off x="4187331" y="50267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1" name="bk object 391"/>
          <p:cNvSpPr/>
          <p:nvPr/>
        </p:nvSpPr>
        <p:spPr>
          <a:xfrm>
            <a:off x="4490883" y="51214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2" name="bk object 392"/>
          <p:cNvSpPr/>
          <p:nvPr/>
        </p:nvSpPr>
        <p:spPr>
          <a:xfrm>
            <a:off x="4818783" y="52181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3" name="bk object 393"/>
          <p:cNvSpPr/>
          <p:nvPr/>
        </p:nvSpPr>
        <p:spPr>
          <a:xfrm>
            <a:off x="5169027" y="53139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4" name="bk object 394"/>
          <p:cNvSpPr/>
          <p:nvPr/>
        </p:nvSpPr>
        <p:spPr>
          <a:xfrm>
            <a:off x="5539639" y="54063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5" name="bk object 395"/>
          <p:cNvSpPr/>
          <p:nvPr/>
        </p:nvSpPr>
        <p:spPr>
          <a:xfrm>
            <a:off x="5928687" y="5492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6" name="bk object 396"/>
          <p:cNvSpPr/>
          <p:nvPr/>
        </p:nvSpPr>
        <p:spPr>
          <a:xfrm>
            <a:off x="6334271" y="5569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7" name="bk object 397"/>
          <p:cNvSpPr/>
          <p:nvPr/>
        </p:nvSpPr>
        <p:spPr>
          <a:xfrm>
            <a:off x="6754503" y="56341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8" name="bk object 398"/>
          <p:cNvSpPr/>
          <p:nvPr/>
        </p:nvSpPr>
        <p:spPr>
          <a:xfrm>
            <a:off x="7187467" y="56841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9" name="bk object 399"/>
          <p:cNvSpPr/>
          <p:nvPr/>
        </p:nvSpPr>
        <p:spPr>
          <a:xfrm>
            <a:off x="7631219" y="57166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0" name="bk object 400"/>
          <p:cNvSpPr/>
          <p:nvPr/>
        </p:nvSpPr>
        <p:spPr>
          <a:xfrm>
            <a:off x="8083503" y="57293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1" name="bk object 401"/>
          <p:cNvSpPr/>
          <p:nvPr/>
        </p:nvSpPr>
        <p:spPr>
          <a:xfrm>
            <a:off x="8541251" y="57195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2" name="bk object 402"/>
          <p:cNvSpPr/>
          <p:nvPr/>
        </p:nvSpPr>
        <p:spPr>
          <a:xfrm>
            <a:off x="9001527" y="56854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3" name="bk object 403"/>
          <p:cNvSpPr/>
          <p:nvPr/>
        </p:nvSpPr>
        <p:spPr>
          <a:xfrm>
            <a:off x="9461799" y="56257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4" name="bk object 404"/>
          <p:cNvSpPr/>
          <p:nvPr/>
        </p:nvSpPr>
        <p:spPr>
          <a:xfrm>
            <a:off x="3885523" y="49934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5" name="bk object 405"/>
          <p:cNvSpPr/>
          <p:nvPr/>
        </p:nvSpPr>
        <p:spPr>
          <a:xfrm>
            <a:off x="4102446" y="50590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6" name="bk object 406"/>
          <p:cNvSpPr/>
          <p:nvPr/>
        </p:nvSpPr>
        <p:spPr>
          <a:xfrm>
            <a:off x="4349239" y="51335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7" name="bk object 407"/>
          <p:cNvSpPr/>
          <p:nvPr/>
        </p:nvSpPr>
        <p:spPr>
          <a:xfrm>
            <a:off x="4623687" y="52143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8" name="bk object 408"/>
          <p:cNvSpPr/>
          <p:nvPr/>
        </p:nvSpPr>
        <p:spPr>
          <a:xfrm>
            <a:off x="4923663" y="5298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9" name="bk object 409"/>
          <p:cNvSpPr/>
          <p:nvPr/>
        </p:nvSpPr>
        <p:spPr>
          <a:xfrm>
            <a:off x="5247123" y="53840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0" name="bk object 410"/>
          <p:cNvSpPr/>
          <p:nvPr/>
        </p:nvSpPr>
        <p:spPr>
          <a:xfrm>
            <a:off x="5592095" y="5467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1" name="bk object 411"/>
          <p:cNvSpPr/>
          <p:nvPr/>
        </p:nvSpPr>
        <p:spPr>
          <a:xfrm>
            <a:off x="5956671" y="55466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2" name="bk object 412"/>
          <p:cNvSpPr/>
          <p:nvPr/>
        </p:nvSpPr>
        <p:spPr>
          <a:xfrm>
            <a:off x="6338995" y="56184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3" name="bk object 413"/>
          <p:cNvSpPr/>
          <p:nvPr/>
        </p:nvSpPr>
        <p:spPr>
          <a:xfrm>
            <a:off x="6737251" y="56801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0"/>
                </a:lnTo>
                <a:lnTo>
                  <a:pt x="56059" y="20053"/>
                </a:lnTo>
                <a:lnTo>
                  <a:pt x="50818" y="10362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4" name="bk object 414"/>
          <p:cNvSpPr/>
          <p:nvPr/>
        </p:nvSpPr>
        <p:spPr>
          <a:xfrm>
            <a:off x="7149599" y="57290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5" name="bk object 415"/>
          <p:cNvSpPr/>
          <p:nvPr/>
        </p:nvSpPr>
        <p:spPr>
          <a:xfrm>
            <a:off x="7574166" y="5762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6" name="bk object 416"/>
          <p:cNvSpPr/>
          <p:nvPr/>
        </p:nvSpPr>
        <p:spPr>
          <a:xfrm>
            <a:off x="8009039" y="57784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7" name="bk object 417"/>
          <p:cNvSpPr/>
          <p:nvPr/>
        </p:nvSpPr>
        <p:spPr>
          <a:xfrm>
            <a:off x="8452151" y="57750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8" name="bk object 418"/>
          <p:cNvSpPr/>
          <p:nvPr/>
        </p:nvSpPr>
        <p:spPr>
          <a:xfrm>
            <a:off x="8900903" y="57499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9" name="bk object 419"/>
          <p:cNvSpPr/>
          <p:nvPr/>
        </p:nvSpPr>
        <p:spPr>
          <a:xfrm>
            <a:off x="4336451" y="5195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0" name="bk object 420"/>
          <p:cNvSpPr/>
          <p:nvPr/>
        </p:nvSpPr>
        <p:spPr>
          <a:xfrm>
            <a:off x="4552051" y="5254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6" y="20049"/>
                </a:lnTo>
                <a:lnTo>
                  <a:pt x="50814" y="10361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1" name="bk object 421"/>
          <p:cNvSpPr/>
          <p:nvPr/>
        </p:nvSpPr>
        <p:spPr>
          <a:xfrm>
            <a:off x="4796827" y="53201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2" name="bk object 422"/>
          <p:cNvSpPr/>
          <p:nvPr/>
        </p:nvSpPr>
        <p:spPr>
          <a:xfrm>
            <a:off x="5068551" y="53914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3" name="bk object 423"/>
          <p:cNvSpPr/>
          <p:nvPr/>
        </p:nvSpPr>
        <p:spPr>
          <a:xfrm>
            <a:off x="5365075" y="54652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4" name="bk object 424"/>
          <p:cNvSpPr/>
          <p:nvPr/>
        </p:nvSpPr>
        <p:spPr>
          <a:xfrm>
            <a:off x="5684371" y="5538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5" name="bk object 425"/>
          <p:cNvSpPr/>
          <p:nvPr/>
        </p:nvSpPr>
        <p:spPr>
          <a:xfrm>
            <a:off x="6024499" y="560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6" name="bk object 426"/>
          <p:cNvSpPr/>
          <p:nvPr/>
        </p:nvSpPr>
        <p:spPr>
          <a:xfrm>
            <a:off x="6383603" y="5675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7" name="bk object 427"/>
          <p:cNvSpPr/>
          <p:nvPr/>
        </p:nvSpPr>
        <p:spPr>
          <a:xfrm>
            <a:off x="6759847" y="5732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8" name="bk object 428"/>
          <p:cNvSpPr/>
          <p:nvPr/>
        </p:nvSpPr>
        <p:spPr>
          <a:xfrm>
            <a:off x="7151427" y="57780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9" name="bk object 429"/>
          <p:cNvSpPr/>
          <p:nvPr/>
        </p:nvSpPr>
        <p:spPr>
          <a:xfrm>
            <a:off x="7556479" y="5810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0" name="bk object 430"/>
          <p:cNvSpPr/>
          <p:nvPr/>
        </p:nvSpPr>
        <p:spPr>
          <a:xfrm>
            <a:off x="7973122" y="5827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1" name="bk object 431"/>
          <p:cNvSpPr/>
          <p:nvPr/>
        </p:nvSpPr>
        <p:spPr>
          <a:xfrm>
            <a:off x="8399443" y="58268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2" name="bk object 432"/>
          <p:cNvSpPr/>
          <p:nvPr/>
        </p:nvSpPr>
        <p:spPr>
          <a:xfrm>
            <a:off x="4795523" y="538815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3" name="bk object 433"/>
          <p:cNvSpPr/>
          <p:nvPr/>
        </p:nvSpPr>
        <p:spPr>
          <a:xfrm>
            <a:off x="5009991" y="54390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3" y="1226"/>
                </a:lnTo>
                <a:lnTo>
                  <a:pt x="10365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4" name="bk object 434"/>
          <p:cNvSpPr/>
          <p:nvPr/>
        </p:nvSpPr>
        <p:spPr>
          <a:xfrm>
            <a:off x="5253059" y="54966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5" name="bk object 435"/>
          <p:cNvSpPr/>
          <p:nvPr/>
        </p:nvSpPr>
        <p:spPr>
          <a:xfrm>
            <a:off x="5522435" y="55583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6" name="bk object 436"/>
          <p:cNvSpPr/>
          <p:nvPr/>
        </p:nvSpPr>
        <p:spPr>
          <a:xfrm>
            <a:off x="5815971" y="56213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7" name="bk object 437"/>
          <p:cNvSpPr/>
          <p:nvPr/>
        </p:nvSpPr>
        <p:spPr>
          <a:xfrm>
            <a:off x="6131651" y="56829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8" name="bk object 438"/>
          <p:cNvSpPr/>
          <p:nvPr/>
        </p:nvSpPr>
        <p:spPr>
          <a:xfrm>
            <a:off x="6467543" y="57405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9" name="bk object 439"/>
          <p:cNvSpPr/>
          <p:nvPr/>
        </p:nvSpPr>
        <p:spPr>
          <a:xfrm>
            <a:off x="6821783" y="57914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0" name="bk object 440"/>
          <p:cNvSpPr/>
          <p:nvPr/>
        </p:nvSpPr>
        <p:spPr>
          <a:xfrm>
            <a:off x="7192503" y="58329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1" name="bk object 441"/>
          <p:cNvSpPr/>
          <p:nvPr/>
        </p:nvSpPr>
        <p:spPr>
          <a:xfrm>
            <a:off x="7577835" y="58626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2" name="bk object 442"/>
          <p:cNvSpPr/>
          <p:nvPr/>
        </p:nvSpPr>
        <p:spPr>
          <a:xfrm>
            <a:off x="7975855" y="58784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3" name="bk object 443"/>
          <p:cNvSpPr/>
          <p:nvPr/>
        </p:nvSpPr>
        <p:spPr>
          <a:xfrm>
            <a:off x="5262131" y="55707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4" name="bk object 444"/>
          <p:cNvSpPr/>
          <p:nvPr/>
        </p:nvSpPr>
        <p:spPr>
          <a:xfrm>
            <a:off x="5476079" y="56142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5" name="bk object 445"/>
          <p:cNvSpPr/>
          <p:nvPr/>
        </p:nvSpPr>
        <p:spPr>
          <a:xfrm>
            <a:off x="5718019" y="5663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6" name="bk object 446"/>
          <p:cNvSpPr/>
          <p:nvPr/>
        </p:nvSpPr>
        <p:spPr>
          <a:xfrm>
            <a:off x="5985663" y="5714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7" name="bk object 447"/>
          <p:cNvSpPr/>
          <p:nvPr/>
        </p:nvSpPr>
        <p:spPr>
          <a:xfrm>
            <a:off x="6276835" y="57664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8" name="bk object 448"/>
          <p:cNvSpPr/>
          <p:nvPr/>
        </p:nvSpPr>
        <p:spPr>
          <a:xfrm>
            <a:off x="6589511" y="58154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9" name="bk object 449"/>
          <p:cNvSpPr/>
          <p:nvPr/>
        </p:nvSpPr>
        <p:spPr>
          <a:xfrm>
            <a:off x="6921719" y="5859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0" name="bk object 450"/>
          <p:cNvSpPr/>
          <p:nvPr/>
        </p:nvSpPr>
        <p:spPr>
          <a:xfrm>
            <a:off x="7271506" y="5894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1" name="bk object 451"/>
          <p:cNvSpPr/>
          <p:nvPr/>
        </p:nvSpPr>
        <p:spPr>
          <a:xfrm>
            <a:off x="7636927" y="59203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2" name="bk object 452"/>
          <p:cNvSpPr/>
          <p:nvPr/>
        </p:nvSpPr>
        <p:spPr>
          <a:xfrm>
            <a:off x="5735827" y="57439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3" name="bk object 453"/>
          <p:cNvSpPr/>
          <p:nvPr/>
        </p:nvSpPr>
        <p:spPr>
          <a:xfrm>
            <a:off x="5950035" y="57797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4" name="bk object 454"/>
          <p:cNvSpPr/>
          <p:nvPr/>
        </p:nvSpPr>
        <p:spPr>
          <a:xfrm>
            <a:off x="6191587" y="5819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5" name="bk object 455"/>
          <p:cNvSpPr/>
          <p:nvPr/>
        </p:nvSpPr>
        <p:spPr>
          <a:xfrm>
            <a:off x="6458155" y="5860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6" name="bk object 456"/>
          <p:cNvSpPr/>
          <p:nvPr/>
        </p:nvSpPr>
        <p:spPr>
          <a:xfrm>
            <a:off x="6747555" y="58999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7" name="bk object 457"/>
          <p:cNvSpPr/>
          <p:nvPr/>
        </p:nvSpPr>
        <p:spPr>
          <a:xfrm>
            <a:off x="7057655" y="5935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8" name="bk object 458"/>
          <p:cNvSpPr/>
          <p:nvPr/>
        </p:nvSpPr>
        <p:spPr>
          <a:xfrm>
            <a:off x="7386391" y="5964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9" name="bk object 459"/>
          <p:cNvSpPr/>
          <p:nvPr/>
        </p:nvSpPr>
        <p:spPr>
          <a:xfrm>
            <a:off x="6216087" y="59075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0" name="bk object 460"/>
          <p:cNvSpPr/>
          <p:nvPr/>
        </p:nvSpPr>
        <p:spPr>
          <a:xfrm>
            <a:off x="6431367" y="59349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1" name="bk object 461"/>
          <p:cNvSpPr/>
          <p:nvPr/>
        </p:nvSpPr>
        <p:spPr>
          <a:xfrm>
            <a:off x="6673199" y="59647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2" name="bk object 462"/>
          <p:cNvSpPr/>
          <p:nvPr/>
        </p:nvSpPr>
        <p:spPr>
          <a:xfrm>
            <a:off x="6939203" y="5994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1"/>
                </a:lnTo>
                <a:lnTo>
                  <a:pt x="3179" y="15321"/>
                </a:lnTo>
                <a:lnTo>
                  <a:pt x="0" y="26278"/>
                </a:lnTo>
                <a:lnTo>
                  <a:pt x="1226" y="37224"/>
                </a:lnTo>
                <a:lnTo>
                  <a:pt x="6465" y="46912"/>
                </a:lnTo>
                <a:lnTo>
                  <a:pt x="15325" y="54094"/>
                </a:lnTo>
                <a:lnTo>
                  <a:pt x="26282" y="57275"/>
                </a:lnTo>
                <a:lnTo>
                  <a:pt x="37229" y="56051"/>
                </a:lnTo>
                <a:lnTo>
                  <a:pt x="46917" y="50812"/>
                </a:lnTo>
                <a:lnTo>
                  <a:pt x="54099" y="41948"/>
                </a:lnTo>
                <a:lnTo>
                  <a:pt x="57279" y="30997"/>
                </a:lnTo>
                <a:lnTo>
                  <a:pt x="56055" y="20053"/>
                </a:lnTo>
                <a:lnTo>
                  <a:pt x="50817" y="10366"/>
                </a:lnTo>
                <a:lnTo>
                  <a:pt x="41952" y="3185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3" name="bk object 463"/>
          <p:cNvSpPr/>
          <p:nvPr/>
        </p:nvSpPr>
        <p:spPr>
          <a:xfrm>
            <a:off x="7227079" y="60209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4" name="bk object 464"/>
          <p:cNvSpPr/>
          <p:nvPr/>
        </p:nvSpPr>
        <p:spPr>
          <a:xfrm>
            <a:off x="6702175" y="60613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5" name="bk object 465"/>
          <p:cNvSpPr/>
          <p:nvPr/>
        </p:nvSpPr>
        <p:spPr>
          <a:xfrm>
            <a:off x="6919151" y="6079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6" name="bk object 466"/>
          <p:cNvSpPr/>
          <p:nvPr/>
        </p:nvSpPr>
        <p:spPr>
          <a:xfrm>
            <a:off x="7161639" y="6098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7" name="bk object 467"/>
          <p:cNvSpPr/>
          <p:nvPr/>
        </p:nvSpPr>
        <p:spPr>
          <a:xfrm>
            <a:off x="7192955" y="6204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8" name="bk object 468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9" name="bk object 469"/>
          <p:cNvSpPr/>
          <p:nvPr/>
        </p:nvSpPr>
        <p:spPr>
          <a:xfrm>
            <a:off x="1198822" y="1420973"/>
            <a:ext cx="5010148" cy="2977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0" name="bk object 470"/>
          <p:cNvSpPr/>
          <p:nvPr/>
        </p:nvSpPr>
        <p:spPr>
          <a:xfrm>
            <a:off x="1569581" y="1605588"/>
            <a:ext cx="4502681" cy="2469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1" name="bk object 471"/>
          <p:cNvSpPr/>
          <p:nvPr/>
        </p:nvSpPr>
        <p:spPr>
          <a:xfrm>
            <a:off x="6343603" y="1415907"/>
            <a:ext cx="4425936" cy="3746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2" name="bk object 472"/>
          <p:cNvSpPr/>
          <p:nvPr/>
        </p:nvSpPr>
        <p:spPr>
          <a:xfrm>
            <a:off x="6719515" y="1605589"/>
            <a:ext cx="3911420" cy="3230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3" name="bk object 473"/>
          <p:cNvSpPr/>
          <p:nvPr/>
        </p:nvSpPr>
        <p:spPr>
          <a:xfrm>
            <a:off x="894038" y="2843276"/>
            <a:ext cx="3244847" cy="3384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4" name="bk object 474"/>
          <p:cNvSpPr/>
          <p:nvPr/>
        </p:nvSpPr>
        <p:spPr>
          <a:xfrm>
            <a:off x="1266408" y="3033247"/>
            <a:ext cx="2733001" cy="2872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5" name="bk object 475"/>
          <p:cNvSpPr/>
          <p:nvPr/>
        </p:nvSpPr>
        <p:spPr>
          <a:xfrm>
            <a:off x="7270703" y="2990608"/>
            <a:ext cx="3809988" cy="34033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6" name="bk object 476"/>
          <p:cNvSpPr/>
          <p:nvPr/>
        </p:nvSpPr>
        <p:spPr>
          <a:xfrm>
            <a:off x="7647751" y="3182069"/>
            <a:ext cx="3296655" cy="2889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7" name="bk object 477"/>
          <p:cNvSpPr/>
          <p:nvPr/>
        </p:nvSpPr>
        <p:spPr>
          <a:xfrm>
            <a:off x="3345124" y="3783015"/>
            <a:ext cx="4178293" cy="3016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8" name="bk object 478"/>
          <p:cNvSpPr/>
          <p:nvPr/>
        </p:nvSpPr>
        <p:spPr>
          <a:xfrm>
            <a:off x="3717579" y="3972490"/>
            <a:ext cx="3668084" cy="2503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3323987"/>
          </a:xfrm>
        </p:spPr>
        <p:txBody>
          <a:bodyPr lIns="0" tIns="0" rIns="0" bIns="0"/>
          <a:lstStyle>
            <a:lvl1pPr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" y="17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11356"/>
            <a:ext cx="12192000" cy="6246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" y="18"/>
            <a:ext cx="5713220" cy="5712817"/>
          </a:xfrm>
          <a:custGeom>
            <a:avLst/>
            <a:gdLst/>
            <a:ahLst/>
            <a:cxnLst/>
            <a:rect l="l" t="t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" y="0"/>
            <a:ext cx="6187268" cy="6186832"/>
          </a:xfrm>
          <a:custGeom>
            <a:avLst/>
            <a:gdLst/>
            <a:ahLst/>
            <a:cxnLst/>
            <a:rect l="l" t="t" r="r" b="b"/>
            <a:pathLst>
              <a:path w="10202545" h="10202545">
                <a:moveTo>
                  <a:pt x="10202262" y="0"/>
                </a:moveTo>
                <a:lnTo>
                  <a:pt x="10160557" y="0"/>
                </a:lnTo>
                <a:lnTo>
                  <a:pt x="0" y="10160575"/>
                </a:lnTo>
                <a:lnTo>
                  <a:pt x="0" y="10202271"/>
                </a:lnTo>
                <a:lnTo>
                  <a:pt x="1020226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" y="18"/>
            <a:ext cx="6661316" cy="6660847"/>
          </a:xfrm>
          <a:custGeom>
            <a:avLst/>
            <a:gdLst/>
            <a:ahLst/>
            <a:cxnLst/>
            <a:rect l="l" t="t" r="r" b="b"/>
            <a:pathLst>
              <a:path w="10984230" h="10984230">
                <a:moveTo>
                  <a:pt x="10983826" y="0"/>
                </a:moveTo>
                <a:lnTo>
                  <a:pt x="10942131" y="0"/>
                </a:lnTo>
                <a:lnTo>
                  <a:pt x="0" y="10942121"/>
                </a:lnTo>
                <a:lnTo>
                  <a:pt x="0" y="10983816"/>
                </a:lnTo>
                <a:lnTo>
                  <a:pt x="10983826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5175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725714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99676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67365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147612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621570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3095533" y="18"/>
            <a:ext cx="6883513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3" y="991204"/>
            <a:ext cx="5442116" cy="5453669"/>
          </a:xfrm>
          <a:custGeom>
            <a:avLst/>
            <a:gdLst/>
            <a:ahLst/>
            <a:cxnLst/>
            <a:rect l="l" t="t" r="r" b="b"/>
            <a:pathLst>
              <a:path w="8973820" h="8993505">
                <a:moveTo>
                  <a:pt x="0" y="0"/>
                </a:moveTo>
                <a:lnTo>
                  <a:pt x="0" y="39488"/>
                </a:lnTo>
                <a:lnTo>
                  <a:pt x="8954027" y="8993508"/>
                </a:lnTo>
                <a:lnTo>
                  <a:pt x="8973775" y="897375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" y="1288888"/>
            <a:ext cx="5532612" cy="5544160"/>
          </a:xfrm>
          <a:custGeom>
            <a:avLst/>
            <a:gdLst/>
            <a:ahLst/>
            <a:cxnLst/>
            <a:rect l="l" t="t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5" y="1586576"/>
            <a:ext cx="5271519" cy="5271149"/>
          </a:xfrm>
          <a:custGeom>
            <a:avLst/>
            <a:gdLst/>
            <a:ahLst/>
            <a:cxnLst/>
            <a:rect l="l" t="t" r="r" b="b"/>
            <a:pathLst>
              <a:path w="8692515" h="8692515">
                <a:moveTo>
                  <a:pt x="0" y="0"/>
                </a:moveTo>
                <a:lnTo>
                  <a:pt x="0" y="39485"/>
                </a:lnTo>
                <a:lnTo>
                  <a:pt x="8652688" y="8692174"/>
                </a:lnTo>
                <a:lnTo>
                  <a:pt x="8692174" y="869217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" y="1884288"/>
            <a:ext cx="4973844" cy="4973493"/>
          </a:xfrm>
          <a:custGeom>
            <a:avLst/>
            <a:gdLst/>
            <a:ahLst/>
            <a:cxnLst/>
            <a:rect l="l" t="t" r="r" b="b"/>
            <a:pathLst>
              <a:path w="8201659" h="8201659">
                <a:moveTo>
                  <a:pt x="0" y="0"/>
                </a:moveTo>
                <a:lnTo>
                  <a:pt x="0" y="39485"/>
                </a:lnTo>
                <a:lnTo>
                  <a:pt x="8161756" y="8201227"/>
                </a:lnTo>
                <a:lnTo>
                  <a:pt x="8201241" y="8201227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" y="2181983"/>
            <a:ext cx="4676167" cy="4675839"/>
          </a:xfrm>
          <a:custGeom>
            <a:avLst/>
            <a:gdLst/>
            <a:ahLst/>
            <a:cxnLst/>
            <a:rect l="l" t="t" r="r" b="b"/>
            <a:pathLst>
              <a:path w="7710805" h="7710805">
                <a:moveTo>
                  <a:pt x="0" y="0"/>
                </a:moveTo>
                <a:lnTo>
                  <a:pt x="0" y="39487"/>
                </a:lnTo>
                <a:lnTo>
                  <a:pt x="7670843" y="7710324"/>
                </a:lnTo>
                <a:lnTo>
                  <a:pt x="7710337" y="771032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" y="2479676"/>
            <a:ext cx="4378492" cy="4378184"/>
          </a:xfrm>
          <a:custGeom>
            <a:avLst/>
            <a:gdLst/>
            <a:ahLst/>
            <a:cxnLst/>
            <a:rect l="l" t="t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8" y="7219385"/>
                </a:lnTo>
                <a:lnTo>
                  <a:pt x="7219391" y="7219385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" y="2777376"/>
            <a:ext cx="4080816" cy="4080529"/>
          </a:xfrm>
          <a:custGeom>
            <a:avLst/>
            <a:gdLst/>
            <a:ahLst/>
            <a:cxnLst/>
            <a:rect l="l" t="t" r="r" b="b"/>
            <a:pathLst>
              <a:path w="6729095" h="6729095">
                <a:moveTo>
                  <a:pt x="0" y="0"/>
                </a:moveTo>
                <a:lnTo>
                  <a:pt x="0" y="39483"/>
                </a:lnTo>
                <a:lnTo>
                  <a:pt x="6689001" y="6728479"/>
                </a:lnTo>
                <a:lnTo>
                  <a:pt x="6728479" y="67284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2" y="3075074"/>
            <a:ext cx="3782756" cy="3782489"/>
          </a:xfrm>
          <a:custGeom>
            <a:avLst/>
            <a:gdLst/>
            <a:ahLst/>
            <a:cxnLst/>
            <a:rect l="l" t="t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7" y="3372749"/>
            <a:ext cx="3485079" cy="3484835"/>
          </a:xfrm>
          <a:custGeom>
            <a:avLst/>
            <a:gdLst/>
            <a:ahLst/>
            <a:cxnLst/>
            <a:rect l="l" t="t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" y="3670451"/>
            <a:ext cx="3187403" cy="3187180"/>
          </a:xfrm>
          <a:custGeom>
            <a:avLst/>
            <a:gdLst/>
            <a:ahLst/>
            <a:cxnLst/>
            <a:rect l="l" t="t" r="r" b="b"/>
            <a:pathLst>
              <a:path w="5255895" h="5255895">
                <a:moveTo>
                  <a:pt x="0" y="0"/>
                </a:moveTo>
                <a:lnTo>
                  <a:pt x="0" y="39485"/>
                </a:lnTo>
                <a:lnTo>
                  <a:pt x="5216239" y="5255720"/>
                </a:lnTo>
                <a:lnTo>
                  <a:pt x="5255725" y="525572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53183" y="22341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1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293575" y="22816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748903" y="23174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218451" y="2342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0"/>
                </a:lnTo>
                <a:lnTo>
                  <a:pt x="10366" y="6458"/>
                </a:lnTo>
                <a:lnTo>
                  <a:pt x="3186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096"/>
                </a:lnTo>
                <a:lnTo>
                  <a:pt x="26279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096" y="41949"/>
                </a:lnTo>
                <a:lnTo>
                  <a:pt x="57276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9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701471" y="2358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79" y="57275"/>
                </a:lnTo>
                <a:lnTo>
                  <a:pt x="37223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197283" y="23689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59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705247" y="2376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224243" y="2383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4752311" y="23894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5286319" y="2389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5821219" y="237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6349755" y="23373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6863463" y="22605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5623" y="22448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456207" y="2335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872899" y="24188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306227" y="2494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757131" y="256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2226531" y="26255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713887" y="268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3218467" y="27396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3739371" y="2794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4275087" y="28494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4822855" y="29009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5378419" y="29429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5935639" y="296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6485859" y="29535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7019667" y="2898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1"/>
                </a:lnTo>
                <a:lnTo>
                  <a:pt x="56054" y="20054"/>
                </a:lnTo>
                <a:lnTo>
                  <a:pt x="50818" y="10364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7528535" y="27941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8005223" y="26362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8444787" y="24242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110383" y="2383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498067" y="24896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904007" y="25940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328663" y="26951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772943" y="27927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2238239" y="28881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2725731" y="29836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3234631" y="3079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3763635" y="31760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8"/>
                </a:lnTo>
                <a:lnTo>
                  <a:pt x="56053" y="20054"/>
                </a:lnTo>
                <a:lnTo>
                  <a:pt x="50818" y="10366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4310803" y="32714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1"/>
                </a:lnTo>
                <a:lnTo>
                  <a:pt x="56048" y="20045"/>
                </a:lnTo>
                <a:lnTo>
                  <a:pt x="50809" y="10358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4872759" y="3361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5444207" y="34369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6018035" y="348701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6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6585391" y="3500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7136543" y="346749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7662755" y="33838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8157063" y="32468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8614195" y="30559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9031091" y="28118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9406947" y="25161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178219" y="2517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550831" y="26358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943699" y="27563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1357223" y="28778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2"/>
                </a:lnTo>
                <a:lnTo>
                  <a:pt x="56053" y="20058"/>
                </a:lnTo>
                <a:lnTo>
                  <a:pt x="50817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1792203" y="2999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249799" y="31220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0"/>
                </a:lnTo>
                <a:lnTo>
                  <a:pt x="10366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2731535" y="32462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3238331" y="33733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768547" y="35015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4319463" y="36272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4887383" y="374495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5466507" y="3845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76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59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6049095" y="39181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6626563" y="39527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7189727" y="394237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7729943" y="3882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8240643" y="377034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8716871" y="36065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9155119" y="33909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9553399" y="3123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9911143" y="28067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0229151" y="24406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258887" y="26477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613739" y="27734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990738" y="2904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1390087" y="30407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1812415" y="31801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7" name="bk object 117"/>
          <p:cNvSpPr/>
          <p:nvPr/>
        </p:nvSpPr>
        <p:spPr>
          <a:xfrm>
            <a:off x="2258647" y="33223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8" name="bk object 118"/>
          <p:cNvSpPr/>
          <p:nvPr/>
        </p:nvSpPr>
        <p:spPr>
          <a:xfrm>
            <a:off x="2729907" y="34672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19" name="bk object 119"/>
          <p:cNvSpPr/>
          <p:nvPr/>
        </p:nvSpPr>
        <p:spPr>
          <a:xfrm>
            <a:off x="3227335" y="3615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0" name="bk object 120"/>
          <p:cNvSpPr/>
          <p:nvPr/>
        </p:nvSpPr>
        <p:spPr>
          <a:xfrm>
            <a:off x="3750999" y="37644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1" name="bk object 121"/>
          <p:cNvSpPr/>
          <p:nvPr/>
        </p:nvSpPr>
        <p:spPr>
          <a:xfrm>
            <a:off x="4297767" y="39106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2" name="bk object 122"/>
          <p:cNvSpPr/>
          <p:nvPr/>
        </p:nvSpPr>
        <p:spPr>
          <a:xfrm>
            <a:off x="4863127" y="40470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3" name="bk object 123"/>
          <p:cNvSpPr/>
          <p:nvPr/>
        </p:nvSpPr>
        <p:spPr>
          <a:xfrm>
            <a:off x="5441463" y="41653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4" name="bk object 124"/>
          <p:cNvSpPr/>
          <p:nvPr/>
        </p:nvSpPr>
        <p:spPr>
          <a:xfrm>
            <a:off x="6025179" y="4255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5" name="bk object 125"/>
          <p:cNvSpPr/>
          <p:nvPr/>
        </p:nvSpPr>
        <p:spPr>
          <a:xfrm>
            <a:off x="6605603" y="43097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6" name="bk object 126"/>
          <p:cNvSpPr/>
          <p:nvPr/>
        </p:nvSpPr>
        <p:spPr>
          <a:xfrm>
            <a:off x="7174499" y="43209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7" name="bk object 127"/>
          <p:cNvSpPr/>
          <p:nvPr/>
        </p:nvSpPr>
        <p:spPr>
          <a:xfrm>
            <a:off x="7723967" y="42852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8" name="bk object 128"/>
          <p:cNvSpPr/>
          <p:nvPr/>
        </p:nvSpPr>
        <p:spPr>
          <a:xfrm>
            <a:off x="8247431" y="4200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29" name="bk object 129"/>
          <p:cNvSpPr/>
          <p:nvPr/>
        </p:nvSpPr>
        <p:spPr>
          <a:xfrm>
            <a:off x="8740499" y="40665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0" name="bk object 130"/>
          <p:cNvSpPr/>
          <p:nvPr/>
        </p:nvSpPr>
        <p:spPr>
          <a:xfrm>
            <a:off x="9199891" y="3883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1" name="bk object 131"/>
          <p:cNvSpPr/>
          <p:nvPr/>
        </p:nvSpPr>
        <p:spPr>
          <a:xfrm>
            <a:off x="9623139" y="36509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2" name="bk object 132"/>
          <p:cNvSpPr/>
          <p:nvPr/>
        </p:nvSpPr>
        <p:spPr>
          <a:xfrm>
            <a:off x="10008551" y="33689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3" name="bk object 133"/>
          <p:cNvSpPr/>
          <p:nvPr/>
        </p:nvSpPr>
        <p:spPr>
          <a:xfrm>
            <a:off x="10355119" y="30371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4" name="bk object 134"/>
          <p:cNvSpPr/>
          <p:nvPr/>
        </p:nvSpPr>
        <p:spPr>
          <a:xfrm>
            <a:off x="10662823" y="26560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5" name="bk object 135"/>
          <p:cNvSpPr/>
          <p:nvPr/>
        </p:nvSpPr>
        <p:spPr>
          <a:xfrm>
            <a:off x="10937139" y="22306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6" name="bk object 136"/>
          <p:cNvSpPr/>
          <p:nvPr/>
        </p:nvSpPr>
        <p:spPr>
          <a:xfrm>
            <a:off x="43671" y="26578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7" name="bk object 137"/>
          <p:cNvSpPr/>
          <p:nvPr/>
        </p:nvSpPr>
        <p:spPr>
          <a:xfrm>
            <a:off x="353519" y="2775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8" name="bk object 138"/>
          <p:cNvSpPr/>
          <p:nvPr/>
        </p:nvSpPr>
        <p:spPr>
          <a:xfrm>
            <a:off x="687747" y="29039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39" name="bk object 139"/>
          <p:cNvSpPr/>
          <p:nvPr/>
        </p:nvSpPr>
        <p:spPr>
          <a:xfrm>
            <a:off x="1045851" y="30407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0" name="bk object 140"/>
          <p:cNvSpPr/>
          <p:nvPr/>
        </p:nvSpPr>
        <p:spPr>
          <a:xfrm>
            <a:off x="1427807" y="318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1" name="bk object 141"/>
          <p:cNvSpPr/>
          <p:nvPr/>
        </p:nvSpPr>
        <p:spPr>
          <a:xfrm>
            <a:off x="1833987" y="3334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2" name="bk object 142"/>
          <p:cNvSpPr/>
          <p:nvPr/>
        </p:nvSpPr>
        <p:spPr>
          <a:xfrm>
            <a:off x="2265059" y="34896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3" name="bk object 143"/>
          <p:cNvSpPr/>
          <p:nvPr/>
        </p:nvSpPr>
        <p:spPr>
          <a:xfrm>
            <a:off x="2721779" y="3647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4" name="bk object 144"/>
          <p:cNvSpPr/>
          <p:nvPr/>
        </p:nvSpPr>
        <p:spPr>
          <a:xfrm>
            <a:off x="3204835" y="380847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5" name="bk object 145"/>
          <p:cNvSpPr/>
          <p:nvPr/>
        </p:nvSpPr>
        <p:spPr>
          <a:xfrm>
            <a:off x="3714531" y="39694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6" name="bk object 146"/>
          <p:cNvSpPr/>
          <p:nvPr/>
        </p:nvSpPr>
        <p:spPr>
          <a:xfrm>
            <a:off x="4249623" y="41275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7" name="bk object 147"/>
          <p:cNvSpPr/>
          <p:nvPr/>
        </p:nvSpPr>
        <p:spPr>
          <a:xfrm>
            <a:off x="4805343" y="4275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8" name="bk object 148"/>
          <p:cNvSpPr/>
          <p:nvPr/>
        </p:nvSpPr>
        <p:spPr>
          <a:xfrm>
            <a:off x="5375583" y="4406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49" name="bk object 149"/>
          <p:cNvSpPr/>
          <p:nvPr/>
        </p:nvSpPr>
        <p:spPr>
          <a:xfrm>
            <a:off x="5953543" y="4511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0" name="bk object 150"/>
          <p:cNvSpPr/>
          <p:nvPr/>
        </p:nvSpPr>
        <p:spPr>
          <a:xfrm>
            <a:off x="6531071" y="45822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1" name="bk object 151"/>
          <p:cNvSpPr/>
          <p:nvPr/>
        </p:nvSpPr>
        <p:spPr>
          <a:xfrm>
            <a:off x="7100007" y="46135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2" name="bk object 152"/>
          <p:cNvSpPr/>
          <p:nvPr/>
        </p:nvSpPr>
        <p:spPr>
          <a:xfrm>
            <a:off x="7653475" y="460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3" name="bk object 153"/>
          <p:cNvSpPr/>
          <p:nvPr/>
        </p:nvSpPr>
        <p:spPr>
          <a:xfrm>
            <a:off x="8185419" y="45438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4" name="bk object 154"/>
          <p:cNvSpPr/>
          <p:nvPr/>
        </p:nvSpPr>
        <p:spPr>
          <a:xfrm>
            <a:off x="8691234" y="44399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9" y="57276"/>
                </a:lnTo>
                <a:lnTo>
                  <a:pt x="37225" y="56052"/>
                </a:lnTo>
                <a:lnTo>
                  <a:pt x="46911" y="50814"/>
                </a:lnTo>
                <a:lnTo>
                  <a:pt x="54091" y="41949"/>
                </a:lnTo>
                <a:lnTo>
                  <a:pt x="57274" y="30998"/>
                </a:lnTo>
                <a:lnTo>
                  <a:pt x="56053" y="20055"/>
                </a:lnTo>
                <a:lnTo>
                  <a:pt x="50818" y="10368"/>
                </a:lnTo>
                <a:lnTo>
                  <a:pt x="41956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5" name="bk object 155"/>
          <p:cNvSpPr/>
          <p:nvPr/>
        </p:nvSpPr>
        <p:spPr>
          <a:xfrm>
            <a:off x="9168131" y="42897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6" name="bk object 156"/>
          <p:cNvSpPr/>
          <p:nvPr/>
        </p:nvSpPr>
        <p:spPr>
          <a:xfrm>
            <a:off x="9613939" y="40932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7" name="bk object 157"/>
          <p:cNvSpPr/>
          <p:nvPr/>
        </p:nvSpPr>
        <p:spPr>
          <a:xfrm>
            <a:off x="10026663" y="384951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8" name="bk object 158"/>
          <p:cNvSpPr/>
          <p:nvPr/>
        </p:nvSpPr>
        <p:spPr>
          <a:xfrm>
            <a:off x="10404423" y="3557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59" name="bk object 159"/>
          <p:cNvSpPr/>
          <p:nvPr/>
        </p:nvSpPr>
        <p:spPr>
          <a:xfrm>
            <a:off x="10745463" y="3214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0" name="bk object 160"/>
          <p:cNvSpPr/>
          <p:nvPr/>
        </p:nvSpPr>
        <p:spPr>
          <a:xfrm>
            <a:off x="11048883" y="28227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1" name="bk object 161"/>
          <p:cNvSpPr/>
          <p:nvPr/>
        </p:nvSpPr>
        <p:spPr>
          <a:xfrm>
            <a:off x="11319391" y="23847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2" name="bk object 162"/>
          <p:cNvSpPr/>
          <p:nvPr/>
        </p:nvSpPr>
        <p:spPr>
          <a:xfrm>
            <a:off x="179967" y="27907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3" name="bk object 163"/>
          <p:cNvSpPr/>
          <p:nvPr/>
        </p:nvSpPr>
        <p:spPr>
          <a:xfrm>
            <a:off x="464563" y="2904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4" name="bk object 164"/>
          <p:cNvSpPr/>
          <p:nvPr/>
        </p:nvSpPr>
        <p:spPr>
          <a:xfrm>
            <a:off x="775351" y="3030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5" name="bk object 165"/>
          <p:cNvSpPr/>
          <p:nvPr/>
        </p:nvSpPr>
        <p:spPr>
          <a:xfrm>
            <a:off x="1111619" y="31674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6" name="bk object 166"/>
          <p:cNvSpPr/>
          <p:nvPr/>
        </p:nvSpPr>
        <p:spPr>
          <a:xfrm>
            <a:off x="1473079" y="33139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7" name="bk object 167"/>
          <p:cNvSpPr/>
          <p:nvPr/>
        </p:nvSpPr>
        <p:spPr>
          <a:xfrm>
            <a:off x="1859847" y="34683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8" name="bk object 168"/>
          <p:cNvSpPr/>
          <p:nvPr/>
        </p:nvSpPr>
        <p:spPr>
          <a:xfrm>
            <a:off x="2272271" y="362893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69" name="bk object 169"/>
          <p:cNvSpPr/>
          <p:nvPr/>
        </p:nvSpPr>
        <p:spPr>
          <a:xfrm>
            <a:off x="2710803" y="37938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0" name="bk object 170"/>
          <p:cNvSpPr/>
          <p:nvPr/>
        </p:nvSpPr>
        <p:spPr>
          <a:xfrm>
            <a:off x="3175755" y="39609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1" name="bk object 171"/>
          <p:cNvSpPr/>
          <p:nvPr/>
        </p:nvSpPr>
        <p:spPr>
          <a:xfrm>
            <a:off x="3667047" y="41275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6"/>
                </a:lnTo>
                <a:lnTo>
                  <a:pt x="37224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7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2" name="bk object 172"/>
          <p:cNvSpPr/>
          <p:nvPr/>
        </p:nvSpPr>
        <p:spPr>
          <a:xfrm>
            <a:off x="4183895" y="42905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3" name="bk object 173"/>
          <p:cNvSpPr/>
          <p:nvPr/>
        </p:nvSpPr>
        <p:spPr>
          <a:xfrm>
            <a:off x="4723659" y="4445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4" name="bk object 174"/>
          <p:cNvSpPr/>
          <p:nvPr/>
        </p:nvSpPr>
        <p:spPr>
          <a:xfrm>
            <a:off x="5280291" y="45839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5" name="bk object 175"/>
          <p:cNvSpPr/>
          <p:nvPr/>
        </p:nvSpPr>
        <p:spPr>
          <a:xfrm>
            <a:off x="5846823" y="46995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6" name="bk object 176"/>
          <p:cNvSpPr/>
          <p:nvPr/>
        </p:nvSpPr>
        <p:spPr>
          <a:xfrm>
            <a:off x="6416207" y="47851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7" name="bk object 177"/>
          <p:cNvSpPr/>
          <p:nvPr/>
        </p:nvSpPr>
        <p:spPr>
          <a:xfrm>
            <a:off x="6980799" y="48348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8" name="bk object 178"/>
          <p:cNvSpPr/>
          <p:nvPr/>
        </p:nvSpPr>
        <p:spPr>
          <a:xfrm>
            <a:off x="7533639" y="48445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79" name="bk object 179"/>
          <p:cNvSpPr/>
          <p:nvPr/>
        </p:nvSpPr>
        <p:spPr>
          <a:xfrm>
            <a:off x="8069463" y="4812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3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0" name="bk object 180"/>
          <p:cNvSpPr/>
          <p:nvPr/>
        </p:nvSpPr>
        <p:spPr>
          <a:xfrm>
            <a:off x="8583895" y="47370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1" name="bk object 181"/>
          <p:cNvSpPr/>
          <p:nvPr/>
        </p:nvSpPr>
        <p:spPr>
          <a:xfrm>
            <a:off x="9073791" y="46184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2" name="bk object 182"/>
          <p:cNvSpPr/>
          <p:nvPr/>
        </p:nvSpPr>
        <p:spPr>
          <a:xfrm>
            <a:off x="9537399" y="445636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3" name="bk object 183"/>
          <p:cNvSpPr/>
          <p:nvPr/>
        </p:nvSpPr>
        <p:spPr>
          <a:xfrm>
            <a:off x="9973175" y="42501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4" name="bk object 184"/>
          <p:cNvSpPr/>
          <p:nvPr/>
        </p:nvSpPr>
        <p:spPr>
          <a:xfrm>
            <a:off x="10379235" y="3998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5" name="bk object 185"/>
          <p:cNvSpPr/>
          <p:nvPr/>
        </p:nvSpPr>
        <p:spPr>
          <a:xfrm>
            <a:off x="10753271" y="3698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6" name="bk object 186"/>
          <p:cNvSpPr/>
          <p:nvPr/>
        </p:nvSpPr>
        <p:spPr>
          <a:xfrm>
            <a:off x="11092679" y="33473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7" name="bk object 187"/>
          <p:cNvSpPr/>
          <p:nvPr/>
        </p:nvSpPr>
        <p:spPr>
          <a:xfrm>
            <a:off x="11395891" y="2945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8" name="bk object 188"/>
          <p:cNvSpPr/>
          <p:nvPr/>
        </p:nvSpPr>
        <p:spPr>
          <a:xfrm>
            <a:off x="11666883" y="24961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89" name="bk object 189"/>
          <p:cNvSpPr/>
          <p:nvPr/>
        </p:nvSpPr>
        <p:spPr>
          <a:xfrm>
            <a:off x="111047" y="28419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0" name="bk object 190"/>
          <p:cNvSpPr/>
          <p:nvPr/>
        </p:nvSpPr>
        <p:spPr>
          <a:xfrm>
            <a:off x="338647" y="293176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1" name="bk object 191"/>
          <p:cNvSpPr/>
          <p:nvPr/>
        </p:nvSpPr>
        <p:spPr>
          <a:xfrm>
            <a:off x="595479" y="30372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2" name="bk object 192"/>
          <p:cNvSpPr/>
          <p:nvPr/>
        </p:nvSpPr>
        <p:spPr>
          <a:xfrm>
            <a:off x="880211" y="31569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3" name="bk object 193"/>
          <p:cNvSpPr/>
          <p:nvPr/>
        </p:nvSpPr>
        <p:spPr>
          <a:xfrm>
            <a:off x="1191927" y="32895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4" name="bk object 194"/>
          <p:cNvSpPr/>
          <p:nvPr/>
        </p:nvSpPr>
        <p:spPr>
          <a:xfrm>
            <a:off x="1530107" y="343330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5" name="bk object 195"/>
          <p:cNvSpPr/>
          <p:nvPr/>
        </p:nvSpPr>
        <p:spPr>
          <a:xfrm>
            <a:off x="1894563" y="358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6" name="bk object 196"/>
          <p:cNvSpPr/>
          <p:nvPr/>
        </p:nvSpPr>
        <p:spPr>
          <a:xfrm>
            <a:off x="2285367" y="37473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7" name="bk object 197"/>
          <p:cNvSpPr/>
          <p:nvPr/>
        </p:nvSpPr>
        <p:spPr>
          <a:xfrm>
            <a:off x="2702659" y="3913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8" name="bk object 198"/>
          <p:cNvSpPr/>
          <p:nvPr/>
        </p:nvSpPr>
        <p:spPr>
          <a:xfrm>
            <a:off x="3146471" y="4081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199" name="bk object 199"/>
          <p:cNvSpPr/>
          <p:nvPr/>
        </p:nvSpPr>
        <p:spPr>
          <a:xfrm>
            <a:off x="3616439" y="42497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0" name="bk object 200"/>
          <p:cNvSpPr/>
          <p:nvPr/>
        </p:nvSpPr>
        <p:spPr>
          <a:xfrm>
            <a:off x="4111542" y="44136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1" name="bk object 201"/>
          <p:cNvSpPr/>
          <p:nvPr/>
        </p:nvSpPr>
        <p:spPr>
          <a:xfrm>
            <a:off x="4629927" y="45697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2" name="bk object 202"/>
          <p:cNvSpPr/>
          <p:nvPr/>
        </p:nvSpPr>
        <p:spPr>
          <a:xfrm>
            <a:off x="5167891" y="4712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3" name="bk object 203"/>
          <p:cNvSpPr/>
          <p:nvPr/>
        </p:nvSpPr>
        <p:spPr>
          <a:xfrm>
            <a:off x="5718783" y="48366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4" name="bk object 204"/>
          <p:cNvSpPr/>
          <p:nvPr/>
        </p:nvSpPr>
        <p:spPr>
          <a:xfrm>
            <a:off x="6275527" y="4933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9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5" name="bk object 205"/>
          <p:cNvSpPr/>
          <p:nvPr/>
        </p:nvSpPr>
        <p:spPr>
          <a:xfrm>
            <a:off x="6831543" y="49993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6" name="bk object 206"/>
          <p:cNvSpPr/>
          <p:nvPr/>
        </p:nvSpPr>
        <p:spPr>
          <a:xfrm>
            <a:off x="7380195" y="5028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7" name="bk object 207"/>
          <p:cNvSpPr/>
          <p:nvPr/>
        </p:nvSpPr>
        <p:spPr>
          <a:xfrm>
            <a:off x="7915863" y="50194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8" name="bk object 208"/>
          <p:cNvSpPr/>
          <p:nvPr/>
        </p:nvSpPr>
        <p:spPr>
          <a:xfrm>
            <a:off x="8434651" y="49702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09" name="bk object 209"/>
          <p:cNvSpPr/>
          <p:nvPr/>
        </p:nvSpPr>
        <p:spPr>
          <a:xfrm>
            <a:off x="8933491" y="48806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0" name="bk object 210"/>
          <p:cNvSpPr/>
          <p:nvPr/>
        </p:nvSpPr>
        <p:spPr>
          <a:xfrm>
            <a:off x="9410211" y="47503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1" name="bk object 211"/>
          <p:cNvSpPr/>
          <p:nvPr/>
        </p:nvSpPr>
        <p:spPr>
          <a:xfrm>
            <a:off x="9863619" y="45788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0" y="20053"/>
                </a:lnTo>
                <a:lnTo>
                  <a:pt x="50812" y="10366"/>
                </a:lnTo>
                <a:lnTo>
                  <a:pt x="4194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2" name="bk object 212"/>
          <p:cNvSpPr/>
          <p:nvPr/>
        </p:nvSpPr>
        <p:spPr>
          <a:xfrm>
            <a:off x="10292451" y="43649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3" name="bk object 213"/>
          <p:cNvSpPr/>
          <p:nvPr/>
        </p:nvSpPr>
        <p:spPr>
          <a:xfrm>
            <a:off x="10694771" y="410603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8"/>
                </a:lnTo>
                <a:lnTo>
                  <a:pt x="56048" y="20055"/>
                </a:lnTo>
                <a:lnTo>
                  <a:pt x="50809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4" name="bk object 214"/>
          <p:cNvSpPr/>
          <p:nvPr/>
        </p:nvSpPr>
        <p:spPr>
          <a:xfrm>
            <a:off x="11067795" y="37988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5" name="bk object 215"/>
          <p:cNvSpPr/>
          <p:nvPr/>
        </p:nvSpPr>
        <p:spPr>
          <a:xfrm>
            <a:off x="11407939" y="3439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6" name="bk object 216"/>
          <p:cNvSpPr/>
          <p:nvPr/>
        </p:nvSpPr>
        <p:spPr>
          <a:xfrm>
            <a:off x="11713399" y="30280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7" name="bk object 217"/>
          <p:cNvSpPr/>
          <p:nvPr/>
        </p:nvSpPr>
        <p:spPr>
          <a:xfrm>
            <a:off x="11987527" y="2567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8" y="0"/>
                </a:moveTo>
                <a:lnTo>
                  <a:pt x="20045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3" y="57281"/>
                </a:lnTo>
                <a:lnTo>
                  <a:pt x="37220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8" name="bk object 218"/>
          <p:cNvSpPr/>
          <p:nvPr/>
        </p:nvSpPr>
        <p:spPr>
          <a:xfrm>
            <a:off x="523575" y="30847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3" y="57279"/>
                </a:lnTo>
                <a:lnTo>
                  <a:pt x="37220" y="56055"/>
                </a:lnTo>
                <a:lnTo>
                  <a:pt x="46908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19" name="bk object 219"/>
          <p:cNvSpPr/>
          <p:nvPr/>
        </p:nvSpPr>
        <p:spPr>
          <a:xfrm>
            <a:off x="750335" y="3178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8" y="0"/>
                </a:moveTo>
                <a:lnTo>
                  <a:pt x="20043" y="1220"/>
                </a:lnTo>
                <a:lnTo>
                  <a:pt x="10358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7"/>
                </a:lnTo>
                <a:lnTo>
                  <a:pt x="56048" y="20051"/>
                </a:lnTo>
                <a:lnTo>
                  <a:pt x="50809" y="10364"/>
                </a:lnTo>
                <a:lnTo>
                  <a:pt x="41945" y="3186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0" name="bk object 220"/>
          <p:cNvSpPr/>
          <p:nvPr/>
        </p:nvSpPr>
        <p:spPr>
          <a:xfrm>
            <a:off x="1006627" y="32880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1" name="bk object 221"/>
          <p:cNvSpPr/>
          <p:nvPr/>
        </p:nvSpPr>
        <p:spPr>
          <a:xfrm>
            <a:off x="1291379" y="34120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2" name="bk object 222"/>
          <p:cNvSpPr/>
          <p:nvPr/>
        </p:nvSpPr>
        <p:spPr>
          <a:xfrm>
            <a:off x="1603827" y="35487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3" name="bk object 223"/>
          <p:cNvSpPr/>
          <p:nvPr/>
        </p:nvSpPr>
        <p:spPr>
          <a:xfrm>
            <a:off x="1943519" y="3696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4" name="bk object 224"/>
          <p:cNvSpPr/>
          <p:nvPr/>
        </p:nvSpPr>
        <p:spPr>
          <a:xfrm>
            <a:off x="2310243" y="3852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5" name="bk object 225"/>
          <p:cNvSpPr/>
          <p:nvPr/>
        </p:nvSpPr>
        <p:spPr>
          <a:xfrm>
            <a:off x="2703859" y="401508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6" name="bk object 226"/>
          <p:cNvSpPr/>
          <p:nvPr/>
        </p:nvSpPr>
        <p:spPr>
          <a:xfrm>
            <a:off x="3124131" y="41807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7" name="bk object 227"/>
          <p:cNvSpPr/>
          <p:nvPr/>
        </p:nvSpPr>
        <p:spPr>
          <a:xfrm>
            <a:off x="3570491" y="43464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8" name="bk object 228"/>
          <p:cNvSpPr/>
          <p:nvPr/>
        </p:nvSpPr>
        <p:spPr>
          <a:xfrm>
            <a:off x="4041807" y="45085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29" name="bk object 229"/>
          <p:cNvSpPr/>
          <p:nvPr/>
        </p:nvSpPr>
        <p:spPr>
          <a:xfrm>
            <a:off x="4536207" y="4663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0" name="bk object 230"/>
          <p:cNvSpPr/>
          <p:nvPr/>
        </p:nvSpPr>
        <p:spPr>
          <a:xfrm>
            <a:off x="5051019" y="4807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1" name="bk object 231"/>
          <p:cNvSpPr/>
          <p:nvPr/>
        </p:nvSpPr>
        <p:spPr>
          <a:xfrm>
            <a:off x="5582083" y="49355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2" name="bk object 232"/>
          <p:cNvSpPr/>
          <p:nvPr/>
        </p:nvSpPr>
        <p:spPr>
          <a:xfrm>
            <a:off x="6122719" y="50416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3" name="bk object 233"/>
          <p:cNvSpPr/>
          <p:nvPr/>
        </p:nvSpPr>
        <p:spPr>
          <a:xfrm>
            <a:off x="6666283" y="51199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4" name="bk object 234"/>
          <p:cNvSpPr/>
          <p:nvPr/>
        </p:nvSpPr>
        <p:spPr>
          <a:xfrm>
            <a:off x="7206979" y="51663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5" name="bk object 235"/>
          <p:cNvSpPr/>
          <p:nvPr/>
        </p:nvSpPr>
        <p:spPr>
          <a:xfrm>
            <a:off x="7739283" y="51775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6" name="bk object 236"/>
          <p:cNvSpPr/>
          <p:nvPr/>
        </p:nvSpPr>
        <p:spPr>
          <a:xfrm>
            <a:off x="8258727" y="51516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7" name="bk object 237"/>
          <p:cNvSpPr/>
          <p:nvPr/>
        </p:nvSpPr>
        <p:spPr>
          <a:xfrm>
            <a:off x="8762459" y="50880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8" name="bk object 238"/>
          <p:cNvSpPr/>
          <p:nvPr/>
        </p:nvSpPr>
        <p:spPr>
          <a:xfrm>
            <a:off x="9248295" y="4986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39" name="bk object 239"/>
          <p:cNvSpPr/>
          <p:nvPr/>
        </p:nvSpPr>
        <p:spPr>
          <a:xfrm>
            <a:off x="9714699" y="484622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5" y="56047"/>
                </a:lnTo>
                <a:lnTo>
                  <a:pt x="46909" y="50808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0" name="bk object 240"/>
          <p:cNvSpPr/>
          <p:nvPr/>
        </p:nvSpPr>
        <p:spPr>
          <a:xfrm>
            <a:off x="10160631" y="46664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1" name="bk object 241"/>
          <p:cNvSpPr/>
          <p:nvPr/>
        </p:nvSpPr>
        <p:spPr>
          <a:xfrm>
            <a:off x="10584991" y="4445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2" name="bk object 242"/>
          <p:cNvSpPr/>
          <p:nvPr/>
        </p:nvSpPr>
        <p:spPr>
          <a:xfrm>
            <a:off x="10985651" y="41794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3" name="bk object 243"/>
          <p:cNvSpPr/>
          <p:nvPr/>
        </p:nvSpPr>
        <p:spPr>
          <a:xfrm>
            <a:off x="11359343" y="38646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4" name="bk object 244"/>
          <p:cNvSpPr/>
          <p:nvPr/>
        </p:nvSpPr>
        <p:spPr>
          <a:xfrm>
            <a:off x="11701491" y="34960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5" name="bk object 245"/>
          <p:cNvSpPr/>
          <p:nvPr/>
        </p:nvSpPr>
        <p:spPr>
          <a:xfrm>
            <a:off x="12010511" y="30731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6" name="bk object 246"/>
          <p:cNvSpPr/>
          <p:nvPr/>
        </p:nvSpPr>
        <p:spPr>
          <a:xfrm>
            <a:off x="933479" y="33324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7" name="bk object 247"/>
          <p:cNvSpPr/>
          <p:nvPr/>
        </p:nvSpPr>
        <p:spPr>
          <a:xfrm>
            <a:off x="1159202" y="3428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8" name="bk object 248"/>
          <p:cNvSpPr/>
          <p:nvPr/>
        </p:nvSpPr>
        <p:spPr>
          <a:xfrm>
            <a:off x="1414823" y="35402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3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49" name="bk object 249"/>
          <p:cNvSpPr/>
          <p:nvPr/>
        </p:nvSpPr>
        <p:spPr>
          <a:xfrm>
            <a:off x="1699411" y="36661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0" name="bk object 250"/>
          <p:cNvSpPr/>
          <p:nvPr/>
        </p:nvSpPr>
        <p:spPr>
          <a:xfrm>
            <a:off x="2012259" y="38042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1" name="bk object 251"/>
          <p:cNvSpPr/>
          <p:nvPr/>
        </p:nvSpPr>
        <p:spPr>
          <a:xfrm>
            <a:off x="2352883" y="395221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6"/>
                </a:lnTo>
                <a:lnTo>
                  <a:pt x="37221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2" name="bk object 252"/>
          <p:cNvSpPr/>
          <p:nvPr/>
        </p:nvSpPr>
        <p:spPr>
          <a:xfrm>
            <a:off x="2720863" y="410736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3" name="bk object 253"/>
          <p:cNvSpPr/>
          <p:nvPr/>
        </p:nvSpPr>
        <p:spPr>
          <a:xfrm>
            <a:off x="3115739" y="42667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4" name="bk object 254"/>
          <p:cNvSpPr/>
          <p:nvPr/>
        </p:nvSpPr>
        <p:spPr>
          <a:xfrm>
            <a:off x="3536775" y="4427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5" name="bk object 255"/>
          <p:cNvSpPr/>
          <p:nvPr/>
        </p:nvSpPr>
        <p:spPr>
          <a:xfrm>
            <a:off x="3982755" y="45848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0997"/>
                </a:lnTo>
                <a:lnTo>
                  <a:pt x="56054" y="20050"/>
                </a:lnTo>
                <a:lnTo>
                  <a:pt x="50818" y="10362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6" name="bk object 256"/>
          <p:cNvSpPr/>
          <p:nvPr/>
        </p:nvSpPr>
        <p:spPr>
          <a:xfrm>
            <a:off x="4451843" y="47365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7" name="bk object 257"/>
          <p:cNvSpPr/>
          <p:nvPr/>
        </p:nvSpPr>
        <p:spPr>
          <a:xfrm>
            <a:off x="4941555" y="48787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8" name="bk object 258"/>
          <p:cNvSpPr/>
          <p:nvPr/>
        </p:nvSpPr>
        <p:spPr>
          <a:xfrm>
            <a:off x="5448883" y="5008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59" name="bk object 259"/>
          <p:cNvSpPr/>
          <p:nvPr/>
        </p:nvSpPr>
        <p:spPr>
          <a:xfrm>
            <a:off x="5969679" y="511970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0" name="bk object 260"/>
          <p:cNvSpPr/>
          <p:nvPr/>
        </p:nvSpPr>
        <p:spPr>
          <a:xfrm>
            <a:off x="6497623" y="52079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1" name="bk object 261"/>
          <p:cNvSpPr/>
          <p:nvPr/>
        </p:nvSpPr>
        <p:spPr>
          <a:xfrm>
            <a:off x="7026751" y="5268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2" name="bk object 262"/>
          <p:cNvSpPr/>
          <p:nvPr/>
        </p:nvSpPr>
        <p:spPr>
          <a:xfrm>
            <a:off x="7552082" y="52968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3" name="bk object 263"/>
          <p:cNvSpPr/>
          <p:nvPr/>
        </p:nvSpPr>
        <p:spPr>
          <a:xfrm>
            <a:off x="8069091" y="52915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4" name="bk object 264"/>
          <p:cNvSpPr/>
          <p:nvPr/>
        </p:nvSpPr>
        <p:spPr>
          <a:xfrm>
            <a:off x="8574223" y="52509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5" name="bk object 265"/>
          <p:cNvSpPr/>
          <p:nvPr/>
        </p:nvSpPr>
        <p:spPr>
          <a:xfrm>
            <a:off x="9065283" y="51746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6" name="bk object 266"/>
          <p:cNvSpPr/>
          <p:nvPr/>
        </p:nvSpPr>
        <p:spPr>
          <a:xfrm>
            <a:off x="9540707" y="50623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7" name="bk object 267"/>
          <p:cNvSpPr/>
          <p:nvPr/>
        </p:nvSpPr>
        <p:spPr>
          <a:xfrm>
            <a:off x="9999299" y="49130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8" name="bk object 268"/>
          <p:cNvSpPr/>
          <p:nvPr/>
        </p:nvSpPr>
        <p:spPr>
          <a:xfrm>
            <a:off x="10440035" y="47253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69" name="bk object 269"/>
          <p:cNvSpPr/>
          <p:nvPr/>
        </p:nvSpPr>
        <p:spPr>
          <a:xfrm>
            <a:off x="10861767" y="44966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0" name="bk object 270"/>
          <p:cNvSpPr/>
          <p:nvPr/>
        </p:nvSpPr>
        <p:spPr>
          <a:xfrm>
            <a:off x="11262159" y="4222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1" name="bk object 271"/>
          <p:cNvSpPr/>
          <p:nvPr/>
        </p:nvSpPr>
        <p:spPr>
          <a:xfrm>
            <a:off x="11637395" y="389899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2" name="bk object 272"/>
          <p:cNvSpPr/>
          <p:nvPr/>
        </p:nvSpPr>
        <p:spPr>
          <a:xfrm>
            <a:off x="11982167" y="35188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3" name="bk object 273"/>
          <p:cNvSpPr/>
          <p:nvPr/>
        </p:nvSpPr>
        <p:spPr>
          <a:xfrm>
            <a:off x="1342519" y="358246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2" y="0"/>
                </a:moveTo>
                <a:lnTo>
                  <a:pt x="20046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4" name="bk object 274"/>
          <p:cNvSpPr/>
          <p:nvPr/>
        </p:nvSpPr>
        <p:spPr>
          <a:xfrm>
            <a:off x="1567079" y="36788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5" name="bk object 275"/>
          <p:cNvSpPr/>
          <p:nvPr/>
        </p:nvSpPr>
        <p:spPr>
          <a:xfrm>
            <a:off x="1821903" y="379080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6" name="bk object 276"/>
          <p:cNvSpPr/>
          <p:nvPr/>
        </p:nvSpPr>
        <p:spPr>
          <a:xfrm>
            <a:off x="2106103" y="391615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7" name="bk object 277"/>
          <p:cNvSpPr/>
          <p:nvPr/>
        </p:nvSpPr>
        <p:spPr>
          <a:xfrm>
            <a:off x="2418914" y="405257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8" name="bk object 278"/>
          <p:cNvSpPr/>
          <p:nvPr/>
        </p:nvSpPr>
        <p:spPr>
          <a:xfrm>
            <a:off x="2759699" y="41973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79" name="bk object 279"/>
          <p:cNvSpPr/>
          <p:nvPr/>
        </p:nvSpPr>
        <p:spPr>
          <a:xfrm>
            <a:off x="3127743" y="43475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0" name="bk object 280"/>
          <p:cNvSpPr/>
          <p:nvPr/>
        </p:nvSpPr>
        <p:spPr>
          <a:xfrm>
            <a:off x="3522151" y="44999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1" name="bk object 281"/>
          <p:cNvSpPr/>
          <p:nvPr/>
        </p:nvSpPr>
        <p:spPr>
          <a:xfrm>
            <a:off x="3941655" y="46509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2" name="bk object 282"/>
          <p:cNvSpPr/>
          <p:nvPr/>
        </p:nvSpPr>
        <p:spPr>
          <a:xfrm>
            <a:off x="4384451" y="4797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3" name="bk object 283"/>
          <p:cNvSpPr/>
          <p:nvPr/>
        </p:nvSpPr>
        <p:spPr>
          <a:xfrm>
            <a:off x="4848227" y="49363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4" name="bk object 284"/>
          <p:cNvSpPr/>
          <p:nvPr/>
        </p:nvSpPr>
        <p:spPr>
          <a:xfrm>
            <a:off x="5330247" y="506437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5" name="bk object 285"/>
          <p:cNvSpPr/>
          <p:nvPr/>
        </p:nvSpPr>
        <p:spPr>
          <a:xfrm>
            <a:off x="5827607" y="51779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6" name="bk object 286"/>
          <p:cNvSpPr/>
          <p:nvPr/>
        </p:nvSpPr>
        <p:spPr>
          <a:xfrm>
            <a:off x="6336371" y="52726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7" name="bk object 287"/>
          <p:cNvSpPr/>
          <p:nvPr/>
        </p:nvSpPr>
        <p:spPr>
          <a:xfrm>
            <a:off x="6850803" y="53434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8" name="bk object 288"/>
          <p:cNvSpPr/>
          <p:nvPr/>
        </p:nvSpPr>
        <p:spPr>
          <a:xfrm>
            <a:off x="7365647" y="5386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89" name="bk object 289"/>
          <p:cNvSpPr/>
          <p:nvPr/>
        </p:nvSpPr>
        <p:spPr>
          <a:xfrm>
            <a:off x="7876655" y="53986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5"/>
                </a:lnTo>
                <a:lnTo>
                  <a:pt x="10361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7" y="10362"/>
                </a:lnTo>
                <a:lnTo>
                  <a:pt x="41954" y="3174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0" name="bk object 290"/>
          <p:cNvSpPr/>
          <p:nvPr/>
        </p:nvSpPr>
        <p:spPr>
          <a:xfrm>
            <a:off x="8380087" y="53784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1" name="bk object 291"/>
          <p:cNvSpPr/>
          <p:nvPr/>
        </p:nvSpPr>
        <p:spPr>
          <a:xfrm>
            <a:off x="8873071" y="5324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2" name="bk object 292"/>
          <p:cNvSpPr/>
          <p:nvPr/>
        </p:nvSpPr>
        <p:spPr>
          <a:xfrm>
            <a:off x="9353759" y="52365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3" name="bk object 293"/>
          <p:cNvSpPr/>
          <p:nvPr/>
        </p:nvSpPr>
        <p:spPr>
          <a:xfrm>
            <a:off x="9821027" y="51139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4" name="bk object 294"/>
          <p:cNvSpPr/>
          <p:nvPr/>
        </p:nvSpPr>
        <p:spPr>
          <a:xfrm>
            <a:off x="10273843" y="495581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5" name="bk object 295"/>
          <p:cNvSpPr/>
          <p:nvPr/>
        </p:nvSpPr>
        <p:spPr>
          <a:xfrm>
            <a:off x="10711191" y="4759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6" name="bk object 296"/>
          <p:cNvSpPr/>
          <p:nvPr/>
        </p:nvSpPr>
        <p:spPr>
          <a:xfrm>
            <a:off x="11131619" y="452273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7" name="bk object 297"/>
          <p:cNvSpPr/>
          <p:nvPr/>
        </p:nvSpPr>
        <p:spPr>
          <a:xfrm>
            <a:off x="11532591" y="42396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8" name="bk object 298"/>
          <p:cNvSpPr/>
          <p:nvPr/>
        </p:nvSpPr>
        <p:spPr>
          <a:xfrm>
            <a:off x="11909711" y="39040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99" name="bk object 299"/>
          <p:cNvSpPr/>
          <p:nvPr/>
        </p:nvSpPr>
        <p:spPr>
          <a:xfrm>
            <a:off x="1752687" y="38323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0" name="bk object 300"/>
          <p:cNvSpPr/>
          <p:nvPr/>
        </p:nvSpPr>
        <p:spPr>
          <a:xfrm>
            <a:off x="1976007" y="39273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1" name="bk object 301"/>
          <p:cNvSpPr/>
          <p:nvPr/>
        </p:nvSpPr>
        <p:spPr>
          <a:xfrm>
            <a:off x="2229927" y="40370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2" name="bk object 302"/>
          <p:cNvSpPr/>
          <p:nvPr/>
        </p:nvSpPr>
        <p:spPr>
          <a:xfrm>
            <a:off x="2513459" y="41592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3" name="bk object 303"/>
          <p:cNvSpPr/>
          <p:nvPr/>
        </p:nvSpPr>
        <p:spPr>
          <a:xfrm>
            <a:off x="2825719" y="42910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4" name="bk object 304"/>
          <p:cNvSpPr/>
          <p:nvPr/>
        </p:nvSpPr>
        <p:spPr>
          <a:xfrm>
            <a:off x="3165775" y="44295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5" name="bk object 305"/>
          <p:cNvSpPr/>
          <p:nvPr/>
        </p:nvSpPr>
        <p:spPr>
          <a:xfrm>
            <a:off x="3532563" y="45715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6" name="bk object 306"/>
          <p:cNvSpPr/>
          <p:nvPr/>
        </p:nvSpPr>
        <p:spPr>
          <a:xfrm>
            <a:off x="3924739" y="4713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7" name="bk object 307"/>
          <p:cNvSpPr/>
          <p:nvPr/>
        </p:nvSpPr>
        <p:spPr>
          <a:xfrm>
            <a:off x="4340539" y="4853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8" name="bk object 308"/>
          <p:cNvSpPr/>
          <p:nvPr/>
        </p:nvSpPr>
        <p:spPr>
          <a:xfrm>
            <a:off x="4777779" y="49868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9" y="57275"/>
                </a:lnTo>
                <a:lnTo>
                  <a:pt x="37225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4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09" name="bk object 309"/>
          <p:cNvSpPr/>
          <p:nvPr/>
        </p:nvSpPr>
        <p:spPr>
          <a:xfrm>
            <a:off x="5233951" y="5111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0" name="bk object 310"/>
          <p:cNvSpPr/>
          <p:nvPr/>
        </p:nvSpPr>
        <p:spPr>
          <a:xfrm>
            <a:off x="5706471" y="522482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1" name="bk object 311"/>
          <p:cNvSpPr/>
          <p:nvPr/>
        </p:nvSpPr>
        <p:spPr>
          <a:xfrm>
            <a:off x="6192627" y="53222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2" name="bk object 312"/>
          <p:cNvSpPr/>
          <p:nvPr/>
        </p:nvSpPr>
        <p:spPr>
          <a:xfrm>
            <a:off x="6688847" y="54002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3" name="bk object 313"/>
          <p:cNvSpPr/>
          <p:nvPr/>
        </p:nvSpPr>
        <p:spPr>
          <a:xfrm>
            <a:off x="7190027" y="5454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29" y="56057"/>
                </a:lnTo>
                <a:lnTo>
                  <a:pt x="46914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4" name="bk object 314"/>
          <p:cNvSpPr/>
          <p:nvPr/>
        </p:nvSpPr>
        <p:spPr>
          <a:xfrm>
            <a:off x="7691543" y="54808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5" name="bk object 315"/>
          <p:cNvSpPr/>
          <p:nvPr/>
        </p:nvSpPr>
        <p:spPr>
          <a:xfrm>
            <a:off x="8189727" y="5477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6" name="bk object 316"/>
          <p:cNvSpPr/>
          <p:nvPr/>
        </p:nvSpPr>
        <p:spPr>
          <a:xfrm>
            <a:off x="8681447" y="5443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7" name="bk object 317"/>
          <p:cNvSpPr/>
          <p:nvPr/>
        </p:nvSpPr>
        <p:spPr>
          <a:xfrm>
            <a:off x="9164291" y="53768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8" name="bk object 318"/>
          <p:cNvSpPr/>
          <p:nvPr/>
        </p:nvSpPr>
        <p:spPr>
          <a:xfrm>
            <a:off x="9636623" y="52776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19" name="bk object 319"/>
          <p:cNvSpPr/>
          <p:nvPr/>
        </p:nvSpPr>
        <p:spPr>
          <a:xfrm>
            <a:off x="10097535" y="51451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0" name="bk object 320"/>
          <p:cNvSpPr/>
          <p:nvPr/>
        </p:nvSpPr>
        <p:spPr>
          <a:xfrm>
            <a:off x="10546143" y="49778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1" name="bk object 321"/>
          <p:cNvSpPr/>
          <p:nvPr/>
        </p:nvSpPr>
        <p:spPr>
          <a:xfrm>
            <a:off x="10981387" y="47729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2" name="bk object 322"/>
          <p:cNvSpPr/>
          <p:nvPr/>
        </p:nvSpPr>
        <p:spPr>
          <a:xfrm>
            <a:off x="11401535" y="45261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3" name="bk object 323"/>
          <p:cNvSpPr/>
          <p:nvPr/>
        </p:nvSpPr>
        <p:spPr>
          <a:xfrm>
            <a:off x="11803563" y="4231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4" name="bk object 324"/>
          <p:cNvSpPr/>
          <p:nvPr/>
        </p:nvSpPr>
        <p:spPr>
          <a:xfrm>
            <a:off x="2166047" y="40793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5" name="bk object 325"/>
          <p:cNvSpPr/>
          <p:nvPr/>
        </p:nvSpPr>
        <p:spPr>
          <a:xfrm>
            <a:off x="2388119" y="417108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6" name="bk object 326"/>
          <p:cNvSpPr/>
          <p:nvPr/>
        </p:nvSpPr>
        <p:spPr>
          <a:xfrm>
            <a:off x="2641003" y="4276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7" name="bk object 327"/>
          <p:cNvSpPr/>
          <p:nvPr/>
        </p:nvSpPr>
        <p:spPr>
          <a:xfrm>
            <a:off x="2923539" y="43931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8" name="bk object 328"/>
          <p:cNvSpPr/>
          <p:nvPr/>
        </p:nvSpPr>
        <p:spPr>
          <a:xfrm>
            <a:off x="3234623" y="45178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5"/>
                </a:lnTo>
                <a:lnTo>
                  <a:pt x="37224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29" name="bk object 329"/>
          <p:cNvSpPr/>
          <p:nvPr/>
        </p:nvSpPr>
        <p:spPr>
          <a:xfrm>
            <a:off x="3572983" y="464755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0" name="bk object 330"/>
          <p:cNvSpPr/>
          <p:nvPr/>
        </p:nvSpPr>
        <p:spPr>
          <a:xfrm>
            <a:off x="3937191" y="477916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1" name="bk object 331"/>
          <p:cNvSpPr/>
          <p:nvPr/>
        </p:nvSpPr>
        <p:spPr>
          <a:xfrm>
            <a:off x="4325479" y="49096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2" name="bk object 332"/>
          <p:cNvSpPr/>
          <p:nvPr/>
        </p:nvSpPr>
        <p:spPr>
          <a:xfrm>
            <a:off x="4735767" y="503623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3" name="bk object 333"/>
          <p:cNvSpPr/>
          <p:nvPr/>
        </p:nvSpPr>
        <p:spPr>
          <a:xfrm>
            <a:off x="5165723" y="51562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4" name="bk object 334"/>
          <p:cNvSpPr/>
          <p:nvPr/>
        </p:nvSpPr>
        <p:spPr>
          <a:xfrm>
            <a:off x="5613015" y="5266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5" name="bk object 335"/>
          <p:cNvSpPr/>
          <p:nvPr/>
        </p:nvSpPr>
        <p:spPr>
          <a:xfrm>
            <a:off x="6075247" y="53642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6" name="bk object 336"/>
          <p:cNvSpPr/>
          <p:nvPr/>
        </p:nvSpPr>
        <p:spPr>
          <a:xfrm>
            <a:off x="6549927" y="544556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7" name="bk object 337"/>
          <p:cNvSpPr/>
          <p:nvPr/>
        </p:nvSpPr>
        <p:spPr>
          <a:xfrm>
            <a:off x="7033923" y="55070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8" name="bk object 338"/>
          <p:cNvSpPr/>
          <p:nvPr/>
        </p:nvSpPr>
        <p:spPr>
          <a:xfrm>
            <a:off x="7522707" y="55446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39" name="bk object 339"/>
          <p:cNvSpPr/>
          <p:nvPr/>
        </p:nvSpPr>
        <p:spPr>
          <a:xfrm>
            <a:off x="8012211" y="55555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0" name="bk object 340"/>
          <p:cNvSpPr/>
          <p:nvPr/>
        </p:nvSpPr>
        <p:spPr>
          <a:xfrm>
            <a:off x="8499139" y="55377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1" name="bk object 341"/>
          <p:cNvSpPr/>
          <p:nvPr/>
        </p:nvSpPr>
        <p:spPr>
          <a:xfrm>
            <a:off x="8980835" y="548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2" name="bk object 342"/>
          <p:cNvSpPr/>
          <p:nvPr/>
        </p:nvSpPr>
        <p:spPr>
          <a:xfrm>
            <a:off x="9455207" y="54112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3" name="bk object 343"/>
          <p:cNvSpPr/>
          <p:nvPr/>
        </p:nvSpPr>
        <p:spPr>
          <a:xfrm>
            <a:off x="9920799" y="53010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4" name="bk object 344"/>
          <p:cNvSpPr/>
          <p:nvPr/>
        </p:nvSpPr>
        <p:spPr>
          <a:xfrm>
            <a:off x="10376719" y="51584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5" name="bk object 345"/>
          <p:cNvSpPr/>
          <p:nvPr/>
        </p:nvSpPr>
        <p:spPr>
          <a:xfrm>
            <a:off x="10822215" y="498140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6" name="bk object 346"/>
          <p:cNvSpPr/>
          <p:nvPr/>
        </p:nvSpPr>
        <p:spPr>
          <a:xfrm>
            <a:off x="11256207" y="47665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7" name="bk object 347"/>
          <p:cNvSpPr/>
          <p:nvPr/>
        </p:nvSpPr>
        <p:spPr>
          <a:xfrm>
            <a:off x="2584563" y="4321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8" name="bk object 348"/>
          <p:cNvSpPr/>
          <p:nvPr/>
        </p:nvSpPr>
        <p:spPr>
          <a:xfrm>
            <a:off x="2805395" y="44078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49" name="bk object 349"/>
          <p:cNvSpPr/>
          <p:nvPr/>
        </p:nvSpPr>
        <p:spPr>
          <a:xfrm>
            <a:off x="3057063" y="45072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0" name="bk object 350"/>
          <p:cNvSpPr/>
          <p:nvPr/>
        </p:nvSpPr>
        <p:spPr>
          <a:xfrm>
            <a:off x="3338231" y="461622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1" name="bk object 351"/>
          <p:cNvSpPr/>
          <p:nvPr/>
        </p:nvSpPr>
        <p:spPr>
          <a:xfrm>
            <a:off x="3647439" y="47318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2" name="bk object 352"/>
          <p:cNvSpPr/>
          <p:nvPr/>
        </p:nvSpPr>
        <p:spPr>
          <a:xfrm>
            <a:off x="3983143" y="48511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3" name="bk object 353"/>
          <p:cNvSpPr/>
          <p:nvPr/>
        </p:nvSpPr>
        <p:spPr>
          <a:xfrm>
            <a:off x="4343543" y="49710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4" name="bk object 354"/>
          <p:cNvSpPr/>
          <p:nvPr/>
        </p:nvSpPr>
        <p:spPr>
          <a:xfrm>
            <a:off x="4726595" y="5089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5" name="bk object 355"/>
          <p:cNvSpPr/>
          <p:nvPr/>
        </p:nvSpPr>
        <p:spPr>
          <a:xfrm>
            <a:off x="5130099" y="52024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6" name="bk object 356"/>
          <p:cNvSpPr/>
          <p:nvPr/>
        </p:nvSpPr>
        <p:spPr>
          <a:xfrm>
            <a:off x="5551919" y="53085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7" name="bk object 357"/>
          <p:cNvSpPr/>
          <p:nvPr/>
        </p:nvSpPr>
        <p:spPr>
          <a:xfrm>
            <a:off x="5989887" y="54040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8" name="bk object 358"/>
          <p:cNvSpPr/>
          <p:nvPr/>
        </p:nvSpPr>
        <p:spPr>
          <a:xfrm>
            <a:off x="6441795" y="54859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59" name="bk object 359"/>
          <p:cNvSpPr/>
          <p:nvPr/>
        </p:nvSpPr>
        <p:spPr>
          <a:xfrm>
            <a:off x="6905411" y="5551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0" name="bk object 360"/>
          <p:cNvSpPr/>
          <p:nvPr/>
        </p:nvSpPr>
        <p:spPr>
          <a:xfrm>
            <a:off x="7377955" y="5596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8" y="0"/>
                </a:moveTo>
                <a:lnTo>
                  <a:pt x="20043" y="1223"/>
                </a:lnTo>
                <a:lnTo>
                  <a:pt x="10358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1" name="bk object 361"/>
          <p:cNvSpPr/>
          <p:nvPr/>
        </p:nvSpPr>
        <p:spPr>
          <a:xfrm>
            <a:off x="7855427" y="56178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3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2" name="bk object 362"/>
          <p:cNvSpPr/>
          <p:nvPr/>
        </p:nvSpPr>
        <p:spPr>
          <a:xfrm>
            <a:off x="8334215" y="56135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84" y="57275"/>
                </a:lnTo>
                <a:lnTo>
                  <a:pt x="37226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3" name="bk object 363"/>
          <p:cNvSpPr/>
          <p:nvPr/>
        </p:nvSpPr>
        <p:spPr>
          <a:xfrm>
            <a:off x="8811299" y="558129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4" name="bk object 364"/>
          <p:cNvSpPr/>
          <p:nvPr/>
        </p:nvSpPr>
        <p:spPr>
          <a:xfrm>
            <a:off x="9284331" y="5520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5" name="bk object 365"/>
          <p:cNvSpPr/>
          <p:nvPr/>
        </p:nvSpPr>
        <p:spPr>
          <a:xfrm>
            <a:off x="9751483" y="54297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6" name="bk object 366"/>
          <p:cNvSpPr/>
          <p:nvPr/>
        </p:nvSpPr>
        <p:spPr>
          <a:xfrm>
            <a:off x="10211479" y="53087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7" name="bk object 367"/>
          <p:cNvSpPr/>
          <p:nvPr/>
        </p:nvSpPr>
        <p:spPr>
          <a:xfrm>
            <a:off x="10663427" y="51558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0" y="20058"/>
                </a:lnTo>
                <a:lnTo>
                  <a:pt x="50812" y="10368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8" name="bk object 368"/>
          <p:cNvSpPr/>
          <p:nvPr/>
        </p:nvSpPr>
        <p:spPr>
          <a:xfrm>
            <a:off x="3009923" y="455520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69" name="bk object 369"/>
          <p:cNvSpPr/>
          <p:nvPr/>
        </p:nvSpPr>
        <p:spPr>
          <a:xfrm>
            <a:off x="3229499" y="463566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0" name="bk object 370"/>
          <p:cNvSpPr/>
          <p:nvPr/>
        </p:nvSpPr>
        <p:spPr>
          <a:xfrm>
            <a:off x="3479759" y="4727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1" name="bk object 371"/>
          <p:cNvSpPr/>
          <p:nvPr/>
        </p:nvSpPr>
        <p:spPr>
          <a:xfrm>
            <a:off x="3759103" y="482750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2" name="bk object 372"/>
          <p:cNvSpPr/>
          <p:nvPr/>
        </p:nvSpPr>
        <p:spPr>
          <a:xfrm>
            <a:off x="4065771" y="49329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3" name="bk object 373"/>
          <p:cNvSpPr/>
          <p:nvPr/>
        </p:nvSpPr>
        <p:spPr>
          <a:xfrm>
            <a:off x="4397939" y="50408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1"/>
                </a:lnTo>
                <a:lnTo>
                  <a:pt x="56053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4" name="bk object 374"/>
          <p:cNvSpPr/>
          <p:nvPr/>
        </p:nvSpPr>
        <p:spPr>
          <a:xfrm>
            <a:off x="4753519" y="51487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5" name="bk object 375"/>
          <p:cNvSpPr/>
          <p:nvPr/>
        </p:nvSpPr>
        <p:spPr>
          <a:xfrm>
            <a:off x="5130439" y="52541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6" name="bk object 376"/>
          <p:cNvSpPr/>
          <p:nvPr/>
        </p:nvSpPr>
        <p:spPr>
          <a:xfrm>
            <a:off x="5526679" y="53540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7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7" name="bk object 377"/>
          <p:cNvSpPr/>
          <p:nvPr/>
        </p:nvSpPr>
        <p:spPr>
          <a:xfrm>
            <a:off x="5940211" y="54457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8" name="bk object 378"/>
          <p:cNvSpPr/>
          <p:nvPr/>
        </p:nvSpPr>
        <p:spPr>
          <a:xfrm>
            <a:off x="6369031" y="552608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79" name="bk object 379"/>
          <p:cNvSpPr/>
          <p:nvPr/>
        </p:nvSpPr>
        <p:spPr>
          <a:xfrm>
            <a:off x="6811099" y="5592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0" name="bk object 380"/>
          <p:cNvSpPr/>
          <p:nvPr/>
        </p:nvSpPr>
        <p:spPr>
          <a:xfrm>
            <a:off x="7264379" y="56410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1" name="bk object 381"/>
          <p:cNvSpPr/>
          <p:nvPr/>
        </p:nvSpPr>
        <p:spPr>
          <a:xfrm>
            <a:off x="7726387" y="56699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5"/>
                </a:lnTo>
                <a:lnTo>
                  <a:pt x="10364" y="6462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4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5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2" name="bk object 382"/>
          <p:cNvSpPr/>
          <p:nvPr/>
        </p:nvSpPr>
        <p:spPr>
          <a:xfrm>
            <a:off x="8193591" y="56757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3" name="bk object 383"/>
          <p:cNvSpPr/>
          <p:nvPr/>
        </p:nvSpPr>
        <p:spPr>
          <a:xfrm>
            <a:off x="8662755" y="56563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4" name="bk object 384"/>
          <p:cNvSpPr/>
          <p:nvPr/>
        </p:nvSpPr>
        <p:spPr>
          <a:xfrm>
            <a:off x="9131087" y="56101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5" name="bk object 385"/>
          <p:cNvSpPr/>
          <p:nvPr/>
        </p:nvSpPr>
        <p:spPr>
          <a:xfrm>
            <a:off x="9596431" y="553633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6" name="bk object 386"/>
          <p:cNvSpPr/>
          <p:nvPr/>
        </p:nvSpPr>
        <p:spPr>
          <a:xfrm>
            <a:off x="10057195" y="54340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7" name="bk object 387"/>
          <p:cNvSpPr/>
          <p:nvPr/>
        </p:nvSpPr>
        <p:spPr>
          <a:xfrm>
            <a:off x="3443351" y="47797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8" name="bk object 388"/>
          <p:cNvSpPr/>
          <p:nvPr/>
        </p:nvSpPr>
        <p:spPr>
          <a:xfrm>
            <a:off x="3661631" y="48530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89" name="bk object 389"/>
          <p:cNvSpPr/>
          <p:nvPr/>
        </p:nvSpPr>
        <p:spPr>
          <a:xfrm>
            <a:off x="3910263" y="49362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2"/>
                </a:lnTo>
                <a:lnTo>
                  <a:pt x="56054" y="20058"/>
                </a:lnTo>
                <a:lnTo>
                  <a:pt x="50818" y="10368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0" name="bk object 390"/>
          <p:cNvSpPr/>
          <p:nvPr/>
        </p:nvSpPr>
        <p:spPr>
          <a:xfrm>
            <a:off x="4187335" y="502671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1" name="bk object 391"/>
          <p:cNvSpPr/>
          <p:nvPr/>
        </p:nvSpPr>
        <p:spPr>
          <a:xfrm>
            <a:off x="4490883" y="51214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2" name="bk object 392"/>
          <p:cNvSpPr/>
          <p:nvPr/>
        </p:nvSpPr>
        <p:spPr>
          <a:xfrm>
            <a:off x="4818787" y="521811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3" name="bk object 393"/>
          <p:cNvSpPr/>
          <p:nvPr/>
        </p:nvSpPr>
        <p:spPr>
          <a:xfrm>
            <a:off x="5169027" y="531399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4" name="bk object 394"/>
          <p:cNvSpPr/>
          <p:nvPr/>
        </p:nvSpPr>
        <p:spPr>
          <a:xfrm>
            <a:off x="5539639" y="54063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5" name="bk object 395"/>
          <p:cNvSpPr/>
          <p:nvPr/>
        </p:nvSpPr>
        <p:spPr>
          <a:xfrm>
            <a:off x="5928691" y="5492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6" name="bk object 396"/>
          <p:cNvSpPr/>
          <p:nvPr/>
        </p:nvSpPr>
        <p:spPr>
          <a:xfrm>
            <a:off x="6334271" y="55693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7" name="bk object 397"/>
          <p:cNvSpPr/>
          <p:nvPr/>
        </p:nvSpPr>
        <p:spPr>
          <a:xfrm>
            <a:off x="6754503" y="56341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8" name="bk object 398"/>
          <p:cNvSpPr/>
          <p:nvPr/>
        </p:nvSpPr>
        <p:spPr>
          <a:xfrm>
            <a:off x="7187467" y="56841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399" name="bk object 399"/>
          <p:cNvSpPr/>
          <p:nvPr/>
        </p:nvSpPr>
        <p:spPr>
          <a:xfrm>
            <a:off x="7631219" y="571662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0" name="bk object 400"/>
          <p:cNvSpPr/>
          <p:nvPr/>
        </p:nvSpPr>
        <p:spPr>
          <a:xfrm>
            <a:off x="8083507" y="572930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1" name="bk object 401"/>
          <p:cNvSpPr/>
          <p:nvPr/>
        </p:nvSpPr>
        <p:spPr>
          <a:xfrm>
            <a:off x="8541251" y="571953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2" name="bk object 402"/>
          <p:cNvSpPr/>
          <p:nvPr/>
        </p:nvSpPr>
        <p:spPr>
          <a:xfrm>
            <a:off x="9001527" y="568541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3" name="bk object 403"/>
          <p:cNvSpPr/>
          <p:nvPr/>
        </p:nvSpPr>
        <p:spPr>
          <a:xfrm>
            <a:off x="9461803" y="562570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4" name="bk object 404"/>
          <p:cNvSpPr/>
          <p:nvPr/>
        </p:nvSpPr>
        <p:spPr>
          <a:xfrm>
            <a:off x="3885527" y="49934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5" name="bk object 405"/>
          <p:cNvSpPr/>
          <p:nvPr/>
        </p:nvSpPr>
        <p:spPr>
          <a:xfrm>
            <a:off x="4102451" y="505909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6" name="bk object 406"/>
          <p:cNvSpPr/>
          <p:nvPr/>
        </p:nvSpPr>
        <p:spPr>
          <a:xfrm>
            <a:off x="4349247" y="513358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3"/>
                </a:lnTo>
                <a:lnTo>
                  <a:pt x="10361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7" y="10366"/>
                </a:lnTo>
                <a:lnTo>
                  <a:pt x="4195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7" name="bk object 407"/>
          <p:cNvSpPr/>
          <p:nvPr/>
        </p:nvSpPr>
        <p:spPr>
          <a:xfrm>
            <a:off x="4623691" y="521431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8" name="bk object 408"/>
          <p:cNvSpPr/>
          <p:nvPr/>
        </p:nvSpPr>
        <p:spPr>
          <a:xfrm>
            <a:off x="4923663" y="52986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09" name="bk object 409"/>
          <p:cNvSpPr/>
          <p:nvPr/>
        </p:nvSpPr>
        <p:spPr>
          <a:xfrm>
            <a:off x="5247127" y="538400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0" name="bk object 410"/>
          <p:cNvSpPr/>
          <p:nvPr/>
        </p:nvSpPr>
        <p:spPr>
          <a:xfrm>
            <a:off x="5592099" y="54675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9" y="20049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1" name="bk object 411"/>
          <p:cNvSpPr/>
          <p:nvPr/>
        </p:nvSpPr>
        <p:spPr>
          <a:xfrm>
            <a:off x="5956671" y="55466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2" name="bk object 412"/>
          <p:cNvSpPr/>
          <p:nvPr/>
        </p:nvSpPr>
        <p:spPr>
          <a:xfrm>
            <a:off x="6338995" y="561844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3" name="bk object 413"/>
          <p:cNvSpPr/>
          <p:nvPr/>
        </p:nvSpPr>
        <p:spPr>
          <a:xfrm>
            <a:off x="6737255" y="568014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4" name="bk object 414"/>
          <p:cNvSpPr/>
          <p:nvPr/>
        </p:nvSpPr>
        <p:spPr>
          <a:xfrm>
            <a:off x="7149602" y="572900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5" name="bk object 415"/>
          <p:cNvSpPr/>
          <p:nvPr/>
        </p:nvSpPr>
        <p:spPr>
          <a:xfrm>
            <a:off x="7574166" y="576249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6" name="bk object 416"/>
          <p:cNvSpPr/>
          <p:nvPr/>
        </p:nvSpPr>
        <p:spPr>
          <a:xfrm>
            <a:off x="8009043" y="57784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7" name="bk object 417"/>
          <p:cNvSpPr/>
          <p:nvPr/>
        </p:nvSpPr>
        <p:spPr>
          <a:xfrm>
            <a:off x="8452151" y="57750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8" name="bk object 418"/>
          <p:cNvSpPr/>
          <p:nvPr/>
        </p:nvSpPr>
        <p:spPr>
          <a:xfrm>
            <a:off x="8900903" y="57499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19" name="bk object 419"/>
          <p:cNvSpPr/>
          <p:nvPr/>
        </p:nvSpPr>
        <p:spPr>
          <a:xfrm>
            <a:off x="4336451" y="519597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0" name="bk object 420"/>
          <p:cNvSpPr/>
          <p:nvPr/>
        </p:nvSpPr>
        <p:spPr>
          <a:xfrm>
            <a:off x="4552051" y="525407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1" name="bk object 421"/>
          <p:cNvSpPr/>
          <p:nvPr/>
        </p:nvSpPr>
        <p:spPr>
          <a:xfrm>
            <a:off x="4796827" y="53201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2" name="bk object 422"/>
          <p:cNvSpPr/>
          <p:nvPr/>
        </p:nvSpPr>
        <p:spPr>
          <a:xfrm>
            <a:off x="5068551" y="53914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3" name="bk object 423"/>
          <p:cNvSpPr/>
          <p:nvPr/>
        </p:nvSpPr>
        <p:spPr>
          <a:xfrm>
            <a:off x="5365079" y="54652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4" name="bk object 424"/>
          <p:cNvSpPr/>
          <p:nvPr/>
        </p:nvSpPr>
        <p:spPr>
          <a:xfrm>
            <a:off x="5684375" y="553899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5" name="bk object 425"/>
          <p:cNvSpPr/>
          <p:nvPr/>
        </p:nvSpPr>
        <p:spPr>
          <a:xfrm>
            <a:off x="6024503" y="56098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9" y="57275"/>
                </a:lnTo>
                <a:lnTo>
                  <a:pt x="37225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9" y="20053"/>
                </a:lnTo>
                <a:lnTo>
                  <a:pt x="50814" y="10366"/>
                </a:lnTo>
                <a:lnTo>
                  <a:pt x="41956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6" name="bk object 426"/>
          <p:cNvSpPr/>
          <p:nvPr/>
        </p:nvSpPr>
        <p:spPr>
          <a:xfrm>
            <a:off x="6383603" y="56751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7" name="bk object 427"/>
          <p:cNvSpPr/>
          <p:nvPr/>
        </p:nvSpPr>
        <p:spPr>
          <a:xfrm>
            <a:off x="6759847" y="573208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8" name="bk object 428"/>
          <p:cNvSpPr/>
          <p:nvPr/>
        </p:nvSpPr>
        <p:spPr>
          <a:xfrm>
            <a:off x="7151427" y="577804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29" name="bk object 429"/>
          <p:cNvSpPr/>
          <p:nvPr/>
        </p:nvSpPr>
        <p:spPr>
          <a:xfrm>
            <a:off x="7556479" y="581051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0" name="bk object 430"/>
          <p:cNvSpPr/>
          <p:nvPr/>
        </p:nvSpPr>
        <p:spPr>
          <a:xfrm>
            <a:off x="7973122" y="58273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1" name="bk object 431"/>
          <p:cNvSpPr/>
          <p:nvPr/>
        </p:nvSpPr>
        <p:spPr>
          <a:xfrm>
            <a:off x="8399443" y="582686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2" name="bk object 432"/>
          <p:cNvSpPr/>
          <p:nvPr/>
        </p:nvSpPr>
        <p:spPr>
          <a:xfrm>
            <a:off x="4795523" y="538815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3" name="bk object 433"/>
          <p:cNvSpPr/>
          <p:nvPr/>
        </p:nvSpPr>
        <p:spPr>
          <a:xfrm>
            <a:off x="5009991" y="543902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4" name="bk object 434"/>
          <p:cNvSpPr/>
          <p:nvPr/>
        </p:nvSpPr>
        <p:spPr>
          <a:xfrm>
            <a:off x="5253059" y="54966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5" name="bk object 435"/>
          <p:cNvSpPr/>
          <p:nvPr/>
        </p:nvSpPr>
        <p:spPr>
          <a:xfrm>
            <a:off x="5522435" y="555832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6" name="bk object 436"/>
          <p:cNvSpPr/>
          <p:nvPr/>
        </p:nvSpPr>
        <p:spPr>
          <a:xfrm>
            <a:off x="5815971" y="5621337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7" name="bk object 437"/>
          <p:cNvSpPr/>
          <p:nvPr/>
        </p:nvSpPr>
        <p:spPr>
          <a:xfrm>
            <a:off x="6131651" y="568298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8" name="bk object 438"/>
          <p:cNvSpPr/>
          <p:nvPr/>
        </p:nvSpPr>
        <p:spPr>
          <a:xfrm>
            <a:off x="6467547" y="574058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39" name="bk object 439"/>
          <p:cNvSpPr/>
          <p:nvPr/>
        </p:nvSpPr>
        <p:spPr>
          <a:xfrm>
            <a:off x="6821783" y="57914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29" y="56054"/>
                </a:lnTo>
                <a:lnTo>
                  <a:pt x="46914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0" name="bk object 440"/>
          <p:cNvSpPr/>
          <p:nvPr/>
        </p:nvSpPr>
        <p:spPr>
          <a:xfrm>
            <a:off x="7192511" y="583294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1" name="bk object 441"/>
          <p:cNvSpPr/>
          <p:nvPr/>
        </p:nvSpPr>
        <p:spPr>
          <a:xfrm>
            <a:off x="7577835" y="58626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2" name="bk object 442"/>
          <p:cNvSpPr/>
          <p:nvPr/>
        </p:nvSpPr>
        <p:spPr>
          <a:xfrm>
            <a:off x="7975859" y="5878485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3" name="bk object 443"/>
          <p:cNvSpPr/>
          <p:nvPr/>
        </p:nvSpPr>
        <p:spPr>
          <a:xfrm>
            <a:off x="5262131" y="557076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4" name="bk object 444"/>
          <p:cNvSpPr/>
          <p:nvPr/>
        </p:nvSpPr>
        <p:spPr>
          <a:xfrm>
            <a:off x="5476079" y="56142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76" y="30992"/>
                </a:lnTo>
                <a:lnTo>
                  <a:pt x="56053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5" name="bk object 445"/>
          <p:cNvSpPr/>
          <p:nvPr/>
        </p:nvSpPr>
        <p:spPr>
          <a:xfrm>
            <a:off x="5718023" y="566321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6" name="bk object 446"/>
          <p:cNvSpPr/>
          <p:nvPr/>
        </p:nvSpPr>
        <p:spPr>
          <a:xfrm>
            <a:off x="5985663" y="571484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7" name="bk object 447"/>
          <p:cNvSpPr/>
          <p:nvPr/>
        </p:nvSpPr>
        <p:spPr>
          <a:xfrm>
            <a:off x="6276835" y="576648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8" name="bk object 448"/>
          <p:cNvSpPr/>
          <p:nvPr/>
        </p:nvSpPr>
        <p:spPr>
          <a:xfrm>
            <a:off x="6589515" y="581544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49" name="bk object 449"/>
          <p:cNvSpPr/>
          <p:nvPr/>
        </p:nvSpPr>
        <p:spPr>
          <a:xfrm>
            <a:off x="6921719" y="585907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0" name="bk object 450"/>
          <p:cNvSpPr/>
          <p:nvPr/>
        </p:nvSpPr>
        <p:spPr>
          <a:xfrm>
            <a:off x="7271511" y="589485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1" name="bk object 451"/>
          <p:cNvSpPr/>
          <p:nvPr/>
        </p:nvSpPr>
        <p:spPr>
          <a:xfrm>
            <a:off x="7636927" y="59203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2" name="bk object 452"/>
          <p:cNvSpPr/>
          <p:nvPr/>
        </p:nvSpPr>
        <p:spPr>
          <a:xfrm>
            <a:off x="5735827" y="574395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3" name="bk object 453"/>
          <p:cNvSpPr/>
          <p:nvPr/>
        </p:nvSpPr>
        <p:spPr>
          <a:xfrm>
            <a:off x="5950035" y="577972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4" name="bk object 454"/>
          <p:cNvSpPr/>
          <p:nvPr/>
        </p:nvSpPr>
        <p:spPr>
          <a:xfrm>
            <a:off x="6191587" y="581945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5" name="bk object 455"/>
          <p:cNvSpPr/>
          <p:nvPr/>
        </p:nvSpPr>
        <p:spPr>
          <a:xfrm>
            <a:off x="6458163" y="5860428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6" name="bk object 456"/>
          <p:cNvSpPr/>
          <p:nvPr/>
        </p:nvSpPr>
        <p:spPr>
          <a:xfrm>
            <a:off x="6747555" y="589997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7" name="bk object 457"/>
          <p:cNvSpPr/>
          <p:nvPr/>
        </p:nvSpPr>
        <p:spPr>
          <a:xfrm>
            <a:off x="7057655" y="5935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8" name="bk object 458"/>
          <p:cNvSpPr/>
          <p:nvPr/>
        </p:nvSpPr>
        <p:spPr>
          <a:xfrm>
            <a:off x="7386391" y="59644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7" y="30997"/>
                </a:lnTo>
                <a:lnTo>
                  <a:pt x="56054" y="20053"/>
                </a:lnTo>
                <a:lnTo>
                  <a:pt x="50818" y="10366"/>
                </a:lnTo>
                <a:lnTo>
                  <a:pt x="41960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59" name="bk object 459"/>
          <p:cNvSpPr/>
          <p:nvPr/>
        </p:nvSpPr>
        <p:spPr>
          <a:xfrm>
            <a:off x="6216087" y="5907593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0" name="bk object 460"/>
          <p:cNvSpPr/>
          <p:nvPr/>
        </p:nvSpPr>
        <p:spPr>
          <a:xfrm>
            <a:off x="6431371" y="5934976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1" name="bk object 461"/>
          <p:cNvSpPr/>
          <p:nvPr/>
        </p:nvSpPr>
        <p:spPr>
          <a:xfrm>
            <a:off x="6673203" y="5964762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2" name="bk object 462"/>
          <p:cNvSpPr/>
          <p:nvPr/>
        </p:nvSpPr>
        <p:spPr>
          <a:xfrm>
            <a:off x="6939207" y="599427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3" name="bk object 463"/>
          <p:cNvSpPr/>
          <p:nvPr/>
        </p:nvSpPr>
        <p:spPr>
          <a:xfrm>
            <a:off x="7227079" y="6020930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4" name="bk object 464"/>
          <p:cNvSpPr/>
          <p:nvPr/>
        </p:nvSpPr>
        <p:spPr>
          <a:xfrm>
            <a:off x="6702175" y="606133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5" name="bk object 465"/>
          <p:cNvSpPr/>
          <p:nvPr/>
        </p:nvSpPr>
        <p:spPr>
          <a:xfrm>
            <a:off x="6919155" y="6079484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6" name="bk object 466"/>
          <p:cNvSpPr/>
          <p:nvPr/>
        </p:nvSpPr>
        <p:spPr>
          <a:xfrm>
            <a:off x="7161643" y="6098449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7" name="bk object 467"/>
          <p:cNvSpPr/>
          <p:nvPr/>
        </p:nvSpPr>
        <p:spPr>
          <a:xfrm>
            <a:off x="7192963" y="6204841"/>
            <a:ext cx="35044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8" name="bk object 468"/>
          <p:cNvSpPr/>
          <p:nvPr/>
        </p:nvSpPr>
        <p:spPr>
          <a:xfrm>
            <a:off x="0" y="17"/>
            <a:ext cx="12192000" cy="6857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469" name="bk object 469"/>
          <p:cNvSpPr/>
          <p:nvPr/>
        </p:nvSpPr>
        <p:spPr>
          <a:xfrm>
            <a:off x="901893" y="726273"/>
            <a:ext cx="10375723" cy="5246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b="0" i="0">
              <a:latin typeface="Trebuchet MS" panose="020B070302020209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0758" y="2444479"/>
            <a:ext cx="883051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7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s-CL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 b="1" i="0"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157" eaLnBrk="1" hangingPunct="1">
        <a:defRPr>
          <a:latin typeface="+mn-lt"/>
          <a:ea typeface="+mn-ea"/>
          <a:cs typeface="+mn-cs"/>
        </a:defRPr>
      </a:lvl2pPr>
      <a:lvl3pPr marL="554311" eaLnBrk="1" hangingPunct="1">
        <a:defRPr>
          <a:latin typeface="+mn-lt"/>
          <a:ea typeface="+mn-ea"/>
          <a:cs typeface="+mn-cs"/>
        </a:defRPr>
      </a:lvl3pPr>
      <a:lvl4pPr marL="831473" eaLnBrk="1" hangingPunct="1">
        <a:defRPr>
          <a:latin typeface="+mn-lt"/>
          <a:ea typeface="+mn-ea"/>
          <a:cs typeface="+mn-cs"/>
        </a:defRPr>
      </a:lvl4pPr>
      <a:lvl5pPr marL="1108620" eaLnBrk="1" hangingPunct="1">
        <a:defRPr>
          <a:latin typeface="+mn-lt"/>
          <a:ea typeface="+mn-ea"/>
          <a:cs typeface="+mn-cs"/>
        </a:defRPr>
      </a:lvl5pPr>
      <a:lvl6pPr marL="1385777" eaLnBrk="1" hangingPunct="1">
        <a:defRPr>
          <a:latin typeface="+mn-lt"/>
          <a:ea typeface="+mn-ea"/>
          <a:cs typeface="+mn-cs"/>
        </a:defRPr>
      </a:lvl6pPr>
      <a:lvl7pPr marL="1662933" eaLnBrk="1" hangingPunct="1">
        <a:defRPr>
          <a:latin typeface="+mn-lt"/>
          <a:ea typeface="+mn-ea"/>
          <a:cs typeface="+mn-cs"/>
        </a:defRPr>
      </a:lvl7pPr>
      <a:lvl8pPr marL="1940093" eaLnBrk="1" hangingPunct="1">
        <a:defRPr>
          <a:latin typeface="+mn-lt"/>
          <a:ea typeface="+mn-ea"/>
          <a:cs typeface="+mn-cs"/>
        </a:defRPr>
      </a:lvl8pPr>
      <a:lvl9pPr marL="221723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157" eaLnBrk="1" hangingPunct="1">
        <a:defRPr>
          <a:latin typeface="+mn-lt"/>
          <a:ea typeface="+mn-ea"/>
          <a:cs typeface="+mn-cs"/>
        </a:defRPr>
      </a:lvl2pPr>
      <a:lvl3pPr marL="554311" eaLnBrk="1" hangingPunct="1">
        <a:defRPr>
          <a:latin typeface="+mn-lt"/>
          <a:ea typeface="+mn-ea"/>
          <a:cs typeface="+mn-cs"/>
        </a:defRPr>
      </a:lvl3pPr>
      <a:lvl4pPr marL="831473" eaLnBrk="1" hangingPunct="1">
        <a:defRPr>
          <a:latin typeface="+mn-lt"/>
          <a:ea typeface="+mn-ea"/>
          <a:cs typeface="+mn-cs"/>
        </a:defRPr>
      </a:lvl4pPr>
      <a:lvl5pPr marL="1108620" eaLnBrk="1" hangingPunct="1">
        <a:defRPr>
          <a:latin typeface="+mn-lt"/>
          <a:ea typeface="+mn-ea"/>
          <a:cs typeface="+mn-cs"/>
        </a:defRPr>
      </a:lvl5pPr>
      <a:lvl6pPr marL="1385777" eaLnBrk="1" hangingPunct="1">
        <a:defRPr>
          <a:latin typeface="+mn-lt"/>
          <a:ea typeface="+mn-ea"/>
          <a:cs typeface="+mn-cs"/>
        </a:defRPr>
      </a:lvl6pPr>
      <a:lvl7pPr marL="1662933" eaLnBrk="1" hangingPunct="1">
        <a:defRPr>
          <a:latin typeface="+mn-lt"/>
          <a:ea typeface="+mn-ea"/>
          <a:cs typeface="+mn-cs"/>
        </a:defRPr>
      </a:lvl7pPr>
      <a:lvl8pPr marL="1940093" eaLnBrk="1" hangingPunct="1">
        <a:defRPr>
          <a:latin typeface="+mn-lt"/>
          <a:ea typeface="+mn-ea"/>
          <a:cs typeface="+mn-cs"/>
        </a:defRPr>
      </a:lvl8pPr>
      <a:lvl9pPr marL="221723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51883"/>
            <a:ext cx="12192000" cy="1231084"/>
          </a:xfrm>
          <a:prstGeom prst="rect">
            <a:avLst/>
          </a:prstGeom>
        </p:spPr>
        <p:txBody>
          <a:bodyPr wrap="square" lIns="121899" tIns="60949" rIns="121899" bIns="60949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"/>
              </a:rPr>
              <a:t>UNIDAD DE FISCALIZACIÓN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73FDD6"/>
                </a:highlight>
                <a:uLnTx/>
                <a:uFillTx/>
                <a:latin typeface="Trebuchet MS" panose="020B0703020202090204" pitchFamily="34" charset="0"/>
                <a:ea typeface="+mn-ea"/>
                <a:cs typeface="Calibri"/>
              </a:rPr>
              <a:t>Una aproximación al nuevo Modelo de Fiscalización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F575C9-78FD-9B41-8781-4A312669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9" y="5663719"/>
            <a:ext cx="2112961" cy="80701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7ACB8A9-1AAE-A54B-9BEB-324212C07213}"/>
              </a:ext>
            </a:extLst>
          </p:cNvPr>
          <p:cNvSpPr txBox="1">
            <a:spLocks/>
          </p:cNvSpPr>
          <p:nvPr/>
        </p:nvSpPr>
        <p:spPr>
          <a:xfrm>
            <a:off x="0" y="4566879"/>
            <a:ext cx="12192000" cy="560122"/>
          </a:xfrm>
          <a:prstGeom prst="rect">
            <a:avLst/>
          </a:prstGeom>
        </p:spPr>
        <p:txBody>
          <a:bodyPr vert="horz" wrap="square" lIns="0" tIns="6065" rIns="0" bIns="0" rtlCol="0" anchor="t">
            <a:spAutoFit/>
          </a:bodyPr>
          <a:lstStyle>
            <a:lvl1pPr>
              <a:defRPr sz="2700" b="0" i="0">
                <a:solidFill>
                  <a:srgbClr val="0063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5715" marR="0" lvl="0" indent="0" algn="ctr" defTabSz="914196" rtl="0" eaLnBrk="1" fontAlgn="auto" latinLnBrk="0" hangingPunct="1">
              <a:lnSpc>
                <a:spcPct val="10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Arial Black"/>
              </a:rPr>
              <a:t>Dirección de Fiscalización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Arial Black"/>
            </a:endParaRPr>
          </a:p>
          <a:p>
            <a:pPr marL="5715" marR="0" lvl="0" indent="0" algn="ctr" defTabSz="914196" rtl="0" eaLnBrk="1" fontAlgn="auto" latinLnBrk="0" hangingPunct="1">
              <a:lnSpc>
                <a:spcPct val="10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Calibri"/>
              </a:rPr>
              <a:t>Consejo para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46678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155562-823D-C547-AB39-89FEADCD0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55" y="57143"/>
            <a:ext cx="1462155" cy="55844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05E855C-5F76-9446-B1C0-594609FB198D}"/>
              </a:ext>
            </a:extLst>
          </p:cNvPr>
          <p:cNvSpPr/>
          <p:nvPr/>
        </p:nvSpPr>
        <p:spPr>
          <a:xfrm>
            <a:off x="292149" y="672735"/>
            <a:ext cx="11607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>
                <a:solidFill>
                  <a:srgbClr val="FFC000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Tratándose de Ítems o Materias en que se observe el </a:t>
            </a:r>
            <a:r>
              <a:rPr lang="es-CL" sz="2000">
                <a:solidFill>
                  <a:srgbClr val="FFC000"/>
                </a:solidFill>
                <a:latin typeface="Trebuchet MS" panose="020B0703020202090204" pitchFamily="34" charset="0"/>
              </a:rPr>
              <a:t>Escenario 1: "</a:t>
            </a:r>
            <a:r>
              <a:rPr lang="es-CL" sz="2000" i="1">
                <a:solidFill>
                  <a:srgbClr val="FFC000"/>
                </a:solidFill>
                <a:latin typeface="Trebuchet MS" panose="020B0703020202090204" pitchFamily="34" charset="0"/>
              </a:rPr>
              <a:t>Organismo presenta sección y contenido en este Ítem/Materia</a:t>
            </a:r>
            <a:r>
              <a:rPr lang="es-CL" sz="2000">
                <a:solidFill>
                  <a:srgbClr val="FFC000"/>
                </a:solidFill>
                <a:latin typeface="Trebuchet MS" panose="020B0703020202090204" pitchFamily="34" charset="0"/>
              </a:rPr>
              <a:t>”</a:t>
            </a:r>
            <a:r>
              <a:rPr lang="es-CL" sz="2000" b="1">
                <a:solidFill>
                  <a:srgbClr val="FFC000"/>
                </a:solidFill>
                <a:latin typeface="Trebuchet MS" panose="020B0703020202090204" pitchFamily="34" charset="0"/>
              </a:rPr>
              <a:t>, los antecedentes TA serán evaluados a partir de indicadores generales e indicadores específicos</a:t>
            </a:r>
            <a:endParaRPr lang="es-CL" sz="2000">
              <a:solidFill>
                <a:srgbClr val="FFC000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A8CB8A-9B40-584A-B3C2-0E33A1A56A11}"/>
              </a:ext>
            </a:extLst>
          </p:cNvPr>
          <p:cNvSpPr/>
          <p:nvPr/>
        </p:nvSpPr>
        <p:spPr>
          <a:xfrm>
            <a:off x="1511477" y="2301371"/>
            <a:ext cx="3570208" cy="40011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CL" sz="2000" b="1">
                <a:solidFill>
                  <a:schemeClr val="bg1"/>
                </a:solidFill>
                <a:latin typeface="Trebuchet MS" panose="020B0703020202090204" pitchFamily="34" charset="0"/>
              </a:rPr>
              <a:t>Indicadores Generales (75%)</a:t>
            </a:r>
            <a:endParaRPr lang="es-CL" sz="200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0F747A-9011-E542-A518-0981822ABD89}"/>
              </a:ext>
            </a:extLst>
          </p:cNvPr>
          <p:cNvSpPr/>
          <p:nvPr/>
        </p:nvSpPr>
        <p:spPr>
          <a:xfrm>
            <a:off x="7341321" y="2316760"/>
            <a:ext cx="3350597" cy="369332"/>
          </a:xfrm>
          <a:prstGeom prst="rect">
            <a:avLst/>
          </a:prstGeom>
          <a:solidFill>
            <a:srgbClr val="66FFCC"/>
          </a:solidFill>
        </p:spPr>
        <p:txBody>
          <a:bodyPr wrap="none">
            <a:spAutoFit/>
          </a:bodyPr>
          <a:lstStyle/>
          <a:p>
            <a:r>
              <a:rPr lang="es-CL" b="1">
                <a:latin typeface="Trebuchet MS" panose="020B0703020202090204" pitchFamily="34" charset="0"/>
              </a:rPr>
              <a:t>Indicadores Específicos (25%)</a:t>
            </a:r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B03841-34DB-D041-A79F-C8A4142DF414}"/>
              </a:ext>
            </a:extLst>
          </p:cNvPr>
          <p:cNvSpPr/>
          <p:nvPr/>
        </p:nvSpPr>
        <p:spPr>
          <a:xfrm>
            <a:off x="744443" y="3682755"/>
            <a:ext cx="5104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>
                <a:solidFill>
                  <a:schemeClr val="bg1"/>
                </a:solidFill>
                <a:latin typeface="Trebuchet MS" panose="020B0703020202090204" pitchFamily="34" charset="0"/>
              </a:rPr>
              <a:t>Disponibilidad de la información (100 puntos)</a:t>
            </a:r>
          </a:p>
          <a:p>
            <a:pPr algn="ctr"/>
            <a:endParaRPr lang="es-CL" b="1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CL" b="1">
                <a:solidFill>
                  <a:schemeClr val="bg1"/>
                </a:solidFill>
                <a:latin typeface="Trebuchet MS" panose="020B0703020202090204" pitchFamily="34" charset="0"/>
              </a:rPr>
              <a:t>Actualización de la información (100 puntos) </a:t>
            </a:r>
            <a:endParaRPr lang="es-CL"/>
          </a:p>
          <a:p>
            <a:pPr algn="ctr"/>
            <a:endParaRPr lang="es-CL"/>
          </a:p>
          <a:p>
            <a:pPr algn="ctr"/>
            <a:r>
              <a:rPr lang="es-CL" b="1">
                <a:solidFill>
                  <a:schemeClr val="bg1"/>
                </a:solidFill>
                <a:latin typeface="Trebuchet MS" panose="020B0703020202090204" pitchFamily="34" charset="0"/>
              </a:rPr>
              <a:t>Completitud de la información (100 puntos)</a:t>
            </a:r>
            <a:endParaRPr lang="es-CL"/>
          </a:p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DC053A4-18D8-ED4C-B2D0-EB7DE7B8155A}"/>
              </a:ext>
            </a:extLst>
          </p:cNvPr>
          <p:cNvCxnSpPr>
            <a:cxnSpLocks/>
          </p:cNvCxnSpPr>
          <p:nvPr/>
        </p:nvCxnSpPr>
        <p:spPr>
          <a:xfrm>
            <a:off x="6131239" y="1771021"/>
            <a:ext cx="0" cy="4674403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00862E-1AF8-4040-A5CE-4EDA6F6F2AA8}"/>
              </a:ext>
            </a:extLst>
          </p:cNvPr>
          <p:cNvSpPr/>
          <p:nvPr/>
        </p:nvSpPr>
        <p:spPr>
          <a:xfrm>
            <a:off x="6819544" y="3682755"/>
            <a:ext cx="439415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>
                <a:solidFill>
                  <a:schemeClr val="bg1"/>
                </a:solidFill>
                <a:latin typeface="Trebuchet MS" panose="020B0703020202090204" pitchFamily="34" charset="0"/>
              </a:rPr>
              <a:t>Obligaciones legales (3 puntos)</a:t>
            </a:r>
          </a:p>
          <a:p>
            <a:pPr algn="ctr"/>
            <a:endParaRPr lang="es-CL" b="1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CL" b="1">
                <a:solidFill>
                  <a:schemeClr val="bg1"/>
                </a:solidFill>
                <a:latin typeface="Trebuchet MS" panose="020B0703020202090204" pitchFamily="34" charset="0"/>
              </a:rPr>
              <a:t>Obligaciones reglamentarias (2 puntos)</a:t>
            </a:r>
          </a:p>
          <a:p>
            <a:pPr algn="ctr"/>
            <a:endParaRPr lang="es-CL" b="1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CL" b="1">
                <a:solidFill>
                  <a:schemeClr val="bg1"/>
                </a:solidFill>
                <a:latin typeface="Trebuchet MS" panose="020B0703020202090204" pitchFamily="34" charset="0"/>
              </a:rPr>
              <a:t>Obligaciones instruccionales (1 punto)</a:t>
            </a:r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6FC53E9-66BA-9A48-B84C-86AF8357EE80}"/>
              </a:ext>
            </a:extLst>
          </p:cNvPr>
          <p:cNvSpPr/>
          <p:nvPr/>
        </p:nvSpPr>
        <p:spPr>
          <a:xfrm>
            <a:off x="775893" y="2836691"/>
            <a:ext cx="4854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>
                <a:solidFill>
                  <a:srgbClr val="00B0F0"/>
                </a:solidFill>
                <a:latin typeface="Trebuchet MS" panose="020B0703020202090204" pitchFamily="34" charset="0"/>
              </a:rPr>
              <a:t>Cumplimiento se calcula en base al valor más bajo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B87FE79-B39B-E44E-AE1B-A2B32F5D26B2}"/>
              </a:ext>
            </a:extLst>
          </p:cNvPr>
          <p:cNvSpPr/>
          <p:nvPr/>
        </p:nvSpPr>
        <p:spPr>
          <a:xfrm>
            <a:off x="6413754" y="2836691"/>
            <a:ext cx="5589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>
                <a:solidFill>
                  <a:srgbClr val="66FFCC"/>
                </a:solidFill>
                <a:latin typeface="Trebuchet MS" panose="020B0703020202090204" pitchFamily="34" charset="0"/>
              </a:rPr>
              <a:t>Cumplimiento se calcula en base a la sumatoria de valores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0ECC24A2-1958-B046-97AB-ADB9DBF41944}"/>
              </a:ext>
            </a:extLst>
          </p:cNvPr>
          <p:cNvSpPr txBox="1">
            <a:spLocks/>
          </p:cNvSpPr>
          <p:nvPr/>
        </p:nvSpPr>
        <p:spPr>
          <a:xfrm>
            <a:off x="99390" y="92802"/>
            <a:ext cx="1209260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eaLnBrk="1" hangingPunct="1"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ea typeface="+mj-ea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B0F0"/>
                </a:solidFill>
                <a:cs typeface="Trebuchet MS"/>
              </a:rPr>
              <a:t>II. ÍNDICE DE TRANSPARENCIA ACTIVA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65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155562-823D-C547-AB39-89FEADCD0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55" y="57143"/>
            <a:ext cx="1462155" cy="55844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B77F9E-6029-E241-9AF1-18E784B0659F}"/>
              </a:ext>
            </a:extLst>
          </p:cNvPr>
          <p:cNvSpPr/>
          <p:nvPr/>
        </p:nvSpPr>
        <p:spPr>
          <a:xfrm>
            <a:off x="776601" y="1190333"/>
            <a:ext cx="5760000" cy="558450"/>
          </a:xfrm>
          <a:prstGeom prst="rect">
            <a:avLst/>
          </a:prstGeom>
          <a:solidFill>
            <a:srgbClr val="73F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Fiscalización de Cumplimiento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4866AB-677E-BB46-999E-3886DE360985}"/>
              </a:ext>
            </a:extLst>
          </p:cNvPr>
          <p:cNvSpPr/>
          <p:nvPr/>
        </p:nvSpPr>
        <p:spPr>
          <a:xfrm>
            <a:off x="776600" y="2940124"/>
            <a:ext cx="5760000" cy="558450"/>
          </a:xfrm>
          <a:prstGeom prst="rect">
            <a:avLst/>
          </a:prstGeom>
          <a:solidFill>
            <a:srgbClr val="D88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Fiscalización Integral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353E49-D067-8147-BDC2-3A123A76B1CD}"/>
              </a:ext>
            </a:extLst>
          </p:cNvPr>
          <p:cNvSpPr/>
          <p:nvPr/>
        </p:nvSpPr>
        <p:spPr>
          <a:xfrm>
            <a:off x="776600" y="4829993"/>
            <a:ext cx="5760000" cy="5584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Fiscalización Focalizada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885C9B-7544-1B4C-AD44-E9826A190E04}"/>
              </a:ext>
            </a:extLst>
          </p:cNvPr>
          <p:cNvSpPr/>
          <p:nvPr/>
        </p:nvSpPr>
        <p:spPr>
          <a:xfrm>
            <a:off x="1" y="1190333"/>
            <a:ext cx="684000" cy="558450"/>
          </a:xfrm>
          <a:prstGeom prst="rect">
            <a:avLst/>
          </a:prstGeom>
          <a:solidFill>
            <a:srgbClr val="73FD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55C53A-15C3-A348-8ADB-7B98880361DF}"/>
              </a:ext>
            </a:extLst>
          </p:cNvPr>
          <p:cNvSpPr/>
          <p:nvPr/>
        </p:nvSpPr>
        <p:spPr>
          <a:xfrm>
            <a:off x="0" y="2940124"/>
            <a:ext cx="684000" cy="558450"/>
          </a:xfrm>
          <a:prstGeom prst="rect">
            <a:avLst/>
          </a:prstGeom>
          <a:solidFill>
            <a:srgbClr val="D88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FI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C5A127-EB0D-3D46-AECB-7E3EE9AEA0AF}"/>
              </a:ext>
            </a:extLst>
          </p:cNvPr>
          <p:cNvSpPr/>
          <p:nvPr/>
        </p:nvSpPr>
        <p:spPr>
          <a:xfrm>
            <a:off x="0" y="4829993"/>
            <a:ext cx="684000" cy="5584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FF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9AC203-C2C9-5B46-8570-D83DE7A5C0DD}"/>
              </a:ext>
            </a:extLst>
          </p:cNvPr>
          <p:cNvSpPr/>
          <p:nvPr/>
        </p:nvSpPr>
        <p:spPr>
          <a:xfrm>
            <a:off x="3237032" y="332207"/>
            <a:ext cx="572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NUEVO MODELO DE FISCALIZACIÓN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28DB55-76B4-D04C-871B-9545BEC7F2B1}"/>
              </a:ext>
            </a:extLst>
          </p:cNvPr>
          <p:cNvSpPr/>
          <p:nvPr/>
        </p:nvSpPr>
        <p:spPr>
          <a:xfrm>
            <a:off x="118375" y="1874654"/>
            <a:ext cx="8124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 dirty="0">
                <a:solidFill>
                  <a:schemeClr val="bg1"/>
                </a:solidFill>
                <a:latin typeface="Trebuchet MS" panose="020B0703020202090204" pitchFamily="34" charset="0"/>
              </a:rPr>
              <a:t>Objetivo: Verificar el nivel de ajuste de la gestión de los sujetos obligados a las disposiciones de la Ley 20.285 sobre Acceso a la Información Pública y su reglamento, y de las instrucciones generales y requerimientos del Consejo para la Transparencia, mediante la revisión de publicaciones de información en transparencia activa y del tratamiento de solicitudes de acceso a la información.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B02112-756A-484D-B1FE-1C1100B10DCD}"/>
              </a:ext>
            </a:extLst>
          </p:cNvPr>
          <p:cNvSpPr/>
          <p:nvPr/>
        </p:nvSpPr>
        <p:spPr>
          <a:xfrm>
            <a:off x="118374" y="3621571"/>
            <a:ext cx="7899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  <a:latin typeface="Trebuchet MS" panose="020B0703020202090204" pitchFamily="34" charset="0"/>
              </a:rPr>
              <a:t>Objetivo: Detectar incumplimientos a las disposiciones de la Ley 20.285 sobre Acceso a la Información Pública y su reglamento, y de las instrucciones generales y requerimientos del Consejo para la Transparencia, mediante auditoría de expedientes y documentos.</a:t>
            </a:r>
            <a:endParaRPr lang="es-CL" sz="1200" i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BD4ABE2-54AE-9A4E-8DF5-6D259CF85E6C}"/>
              </a:ext>
            </a:extLst>
          </p:cNvPr>
          <p:cNvSpPr/>
          <p:nvPr/>
        </p:nvSpPr>
        <p:spPr>
          <a:xfrm>
            <a:off x="118373" y="5535035"/>
            <a:ext cx="7726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 dirty="0">
                <a:solidFill>
                  <a:schemeClr val="bg1"/>
                </a:solidFill>
                <a:latin typeface="Trebuchet MS" panose="020B0703020202090204" pitchFamily="34" charset="0"/>
              </a:rPr>
              <a:t>Objetivo: Contribuir a la apertura de información que facilite el control social de la gestión pública y estimule la rendición de cuentas por parte de autoridades y funcionarios del Estado, en ámbitos o espacios susceptibles a la emergencia de prácticas que afecten a la probidad administrativa o al cuidado de los recursos públicos.</a:t>
            </a:r>
          </a:p>
        </p:txBody>
      </p:sp>
    </p:spTree>
    <p:extLst>
      <p:ext uri="{BB962C8B-B14F-4D97-AF65-F5344CB8AC3E}">
        <p14:creationId xmlns:p14="http://schemas.microsoft.com/office/powerpoint/2010/main" val="42042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215262"/>
            <a:ext cx="12192000" cy="1785082"/>
          </a:xfrm>
          <a:prstGeom prst="rect">
            <a:avLst/>
          </a:prstGeom>
        </p:spPr>
        <p:txBody>
          <a:bodyPr wrap="square" lIns="121899" tIns="60949" rIns="121899" bIns="60949" anchor="t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66CDFF"/>
                </a:solidFill>
                <a:latin typeface="Trebuchet MS" panose="020B0703020202090204" pitchFamily="34" charset="0"/>
                <a:cs typeface="Calibri"/>
              </a:rPr>
              <a:t>ÍNDICES DE CUMPLIMIENTO </a:t>
            </a:r>
          </a:p>
          <a:p>
            <a:pPr algn="ctr">
              <a:defRPr/>
            </a:pPr>
            <a:r>
              <a:rPr lang="es-ES" sz="3600" dirty="0">
                <a:solidFill>
                  <a:srgbClr val="66CDFF"/>
                </a:solidFill>
                <a:latin typeface="Trebuchet MS" panose="020B0703020202090204" pitchFamily="34" charset="0"/>
                <a:cs typeface="Calibri"/>
              </a:rPr>
              <a:t>DERECHO DE ACCESO A LA INFORMACIÓN Y TRANSPARENCIA ACTIVA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F575C9-78FD-9B41-8781-4A312669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9" y="5663719"/>
            <a:ext cx="2112961" cy="80701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7ACB8A9-1AAE-A54B-9BEB-324212C07213}"/>
              </a:ext>
            </a:extLst>
          </p:cNvPr>
          <p:cNvSpPr txBox="1">
            <a:spLocks/>
          </p:cNvSpPr>
          <p:nvPr/>
        </p:nvSpPr>
        <p:spPr>
          <a:xfrm>
            <a:off x="1524000" y="4566879"/>
            <a:ext cx="9144000" cy="560122"/>
          </a:xfrm>
          <a:prstGeom prst="rect">
            <a:avLst/>
          </a:prstGeom>
        </p:spPr>
        <p:txBody>
          <a:bodyPr vert="horz" wrap="square" lIns="0" tIns="6065" rIns="0" bIns="0" rtlCol="0" anchor="t">
            <a:spAutoFit/>
          </a:bodyPr>
          <a:lstStyle>
            <a:lvl1pPr>
              <a:defRPr sz="2700" b="0" i="0">
                <a:solidFill>
                  <a:srgbClr val="0063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5715" algn="ctr" defTabSz="914196">
              <a:spcBef>
                <a:spcPts val="48"/>
              </a:spcBef>
            </a:pPr>
            <a:r>
              <a:rPr lang="es-CL" sz="1800" b="1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rPr>
              <a:t>Unidad de Fiscalización</a:t>
            </a:r>
            <a:endParaRPr lang="es-ES" sz="3200" b="1">
              <a:solidFill>
                <a:schemeClr val="bg1"/>
              </a:solidFill>
              <a:latin typeface="Trebuchet MS" panose="020B0703020202090204" pitchFamily="34" charset="0"/>
              <a:ea typeface="+mn-ea"/>
              <a:cs typeface="+mn-cs"/>
            </a:endParaRPr>
          </a:p>
          <a:p>
            <a:pPr marL="5715" algn="ctr" defTabSz="914196">
              <a:spcBef>
                <a:spcPts val="48"/>
              </a:spcBef>
            </a:pPr>
            <a:r>
              <a:rPr lang="es-CL" sz="18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Calibri"/>
              </a:rPr>
              <a:t>Consejo para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353320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782680"/>
            <a:ext cx="12192000" cy="1292639"/>
          </a:xfrm>
          <a:prstGeom prst="rect">
            <a:avLst/>
          </a:prstGeom>
        </p:spPr>
        <p:txBody>
          <a:bodyPr wrap="square" lIns="121899" tIns="60949" rIns="121899" bIns="60949" anchor="t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66CDFF"/>
                </a:solidFill>
                <a:latin typeface="Trebuchet MS"/>
                <a:cs typeface="Calibri"/>
              </a:rPr>
              <a:t>Índice</a:t>
            </a:r>
            <a:endParaRPr lang="es-ES" sz="3600" b="1" dirty="0">
              <a:solidFill>
                <a:srgbClr val="66CDFF"/>
              </a:solidFill>
              <a:latin typeface="Trebuchet MS" panose="020B0703020202090204" pitchFamily="34" charset="0"/>
              <a:cs typeface="Calibri"/>
            </a:endParaRPr>
          </a:p>
          <a:p>
            <a:pPr algn="ctr">
              <a:defRPr/>
            </a:pPr>
            <a:r>
              <a:rPr lang="es-ES" sz="4000" b="1" dirty="0">
                <a:solidFill>
                  <a:srgbClr val="FFC000"/>
                </a:solidFill>
                <a:latin typeface="Trebuchet MS"/>
                <a:cs typeface="Calibri"/>
              </a:rPr>
              <a:t>DERECHO DE ACCESO A LA INFORMACIÓN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F575C9-78FD-9B41-8781-4A312669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57" y="5214427"/>
            <a:ext cx="2112961" cy="8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9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2EF7584-7544-4D7C-9451-892E282D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" y="0"/>
            <a:ext cx="12092609" cy="492443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ES" sz="3200" kern="1200" dirty="0">
                <a:solidFill>
                  <a:srgbClr val="00B0F0"/>
                </a:solidFill>
                <a:latin typeface="Trebuchet MS" panose="020B0703020202090204" pitchFamily="34" charset="0"/>
                <a:cs typeface="Trebuchet MS"/>
              </a:rPr>
              <a:t>I. ÍNDICE DERECHO DE ACCESO A LA INFORMACIÓN</a:t>
            </a:r>
            <a:endParaRPr lang="es-ES" kern="1200" dirty="0">
              <a:solidFill>
                <a:srgbClr val="66CDFF"/>
              </a:solidFill>
              <a:latin typeface="Trebuchet MS" panose="020B0703020202090204" pitchFamily="34" charset="0"/>
              <a:cs typeface="Trebuchet M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155562-823D-C547-AB39-89FEADCD0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55" y="57143"/>
            <a:ext cx="1462155" cy="55844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E6E77C-B1BC-BD47-96C7-EA37BBD99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25207"/>
              </p:ext>
            </p:extLst>
          </p:nvPr>
        </p:nvGraphicFramePr>
        <p:xfrm>
          <a:off x="250218" y="646571"/>
          <a:ext cx="11707092" cy="6001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8514">
                  <a:extLst>
                    <a:ext uri="{9D8B030D-6E8A-4147-A177-3AD203B41FA5}">
                      <a16:colId xmlns:a16="http://schemas.microsoft.com/office/drawing/2014/main" val="2944915701"/>
                    </a:ext>
                  </a:extLst>
                </a:gridCol>
                <a:gridCol w="3517893">
                  <a:extLst>
                    <a:ext uri="{9D8B030D-6E8A-4147-A177-3AD203B41FA5}">
                      <a16:colId xmlns:a16="http://schemas.microsoft.com/office/drawing/2014/main" val="3986272352"/>
                    </a:ext>
                  </a:extLst>
                </a:gridCol>
                <a:gridCol w="4670685">
                  <a:extLst>
                    <a:ext uri="{9D8B030D-6E8A-4147-A177-3AD203B41FA5}">
                      <a16:colId xmlns:a16="http://schemas.microsoft.com/office/drawing/2014/main" val="4224659074"/>
                    </a:ext>
                  </a:extLst>
                </a:gridCol>
              </a:tblGrid>
              <a:tr h="443188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ETAPAS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ÁMBITOS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ASPECTOS REVISADOS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27137"/>
                  </a:ext>
                </a:extLst>
              </a:tr>
              <a:tr h="82198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s-CL" sz="1500" dirty="0">
                          <a:effectLst/>
                          <a:latin typeface="Trebuchet MS"/>
                        </a:rPr>
                        <a:t>Presentación y recepción de la solicitud de acceso a la información (10%)</a:t>
                      </a:r>
                      <a:endParaRPr lang="es-CL" sz="15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Sistema electrónico (10%)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0057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 panose="020B0703020202090204" pitchFamily="34" charset="0"/>
                        </a:rPr>
                        <a:t>Disponibilidad y operatividad (80%)</a:t>
                      </a:r>
                      <a:endParaRPr lang="es-CL" sz="1600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pPr marL="620057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 panose="020B0703020202090204" pitchFamily="34" charset="0"/>
                        </a:rPr>
                        <a:t>Requerimientos formales (20%)</a:t>
                      </a:r>
                      <a:endParaRPr lang="es-CL" sz="1600" dirty="0"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64742"/>
                  </a:ext>
                </a:extLst>
              </a:tr>
              <a:tr h="82198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Ingreso y recepción (90%)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Ingreso exitoso de la solicitud (90%)</a:t>
                      </a:r>
                      <a:endParaRPr lang="es-CL" sz="1600" dirty="0">
                        <a:effectLst/>
                        <a:latin typeface="Trebuchet MS"/>
                      </a:endParaRPr>
                    </a:p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Acuse de recibo (10%)</a:t>
                      </a:r>
                      <a:endParaRPr lang="es-CL" sz="16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8557"/>
                  </a:ext>
                </a:extLst>
              </a:tr>
              <a:tr h="82198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s-CL" sz="1500" dirty="0">
                          <a:effectLst/>
                          <a:latin typeface="Trebuchet MS"/>
                        </a:rPr>
                        <a:t>Análisis formal de la solicitud de acceso a la información (10%)</a:t>
                      </a:r>
                      <a:endParaRPr lang="es-CL" sz="15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Subsanación (40%)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Abstención de la exigencia de requisitos no contemplados en la normativa (100%)</a:t>
                      </a:r>
                      <a:endParaRPr lang="es-CL" sz="16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80718"/>
                  </a:ext>
                </a:extLst>
              </a:tr>
              <a:tr h="82198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Prórroga (60%)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Cumplimiento de plazos legales (45%)</a:t>
                      </a:r>
                      <a:endParaRPr lang="es-CL" sz="1600" dirty="0">
                        <a:effectLst/>
                        <a:latin typeface="Trebuchet MS"/>
                      </a:endParaRPr>
                    </a:p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Prórroga única (45%)</a:t>
                      </a:r>
                      <a:endParaRPr lang="es-CL" sz="1600" dirty="0">
                        <a:effectLst/>
                        <a:latin typeface="Trebuchet MS"/>
                      </a:endParaRPr>
                    </a:p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Aspectos formales (10%)</a:t>
                      </a:r>
                      <a:endParaRPr lang="es-CL" sz="16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0803"/>
                  </a:ext>
                </a:extLst>
              </a:tr>
              <a:tr h="82198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s-CL" sz="1500" dirty="0">
                          <a:effectLst/>
                          <a:latin typeface="Trebuchet MS" panose="020B0703020202090204" pitchFamily="34" charset="0"/>
                        </a:rPr>
                        <a:t>Resolución de la solicitud de acceso a la información y cumplimiento de lo resuelto (80%)</a:t>
                      </a:r>
                      <a:endParaRPr lang="es-CL" sz="1500" dirty="0"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Notificación de la Respuesta (30%)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0057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 panose="020B0703020202090204" pitchFamily="34" charset="0"/>
                        </a:rPr>
                        <a:t>Cumplimiento de plazos legales (100%)</a:t>
                      </a:r>
                      <a:endParaRPr lang="es-CL" sz="1600" dirty="0"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316737"/>
                  </a:ext>
                </a:extLst>
              </a:tr>
              <a:tr h="1448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 dirty="0">
                          <a:effectLst/>
                          <a:latin typeface="Trebuchet MS"/>
                        </a:rPr>
                        <a:t>Entrega de la Información (70%)</a:t>
                      </a:r>
                      <a:endParaRPr lang="es-CL" sz="18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0057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 panose="020B0703020202090204" pitchFamily="34" charset="0"/>
                        </a:rPr>
                        <a:t>Situación de la respuesta del organismo (90%)</a:t>
                      </a:r>
                      <a:endParaRPr lang="es-CL" sz="1600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pPr marL="619760" lvl="1" indent="-342900" algn="l" fontAlgn="base">
                        <a:buFont typeface="Symbol" pitchFamily="2" charset="2"/>
                        <a:buChar char=""/>
                      </a:pPr>
                      <a:r>
                        <a:rPr lang="es-CL" sz="1400" dirty="0">
                          <a:effectLst/>
                          <a:latin typeface="Trebuchet MS"/>
                        </a:rPr>
                        <a:t>Aspectos formales, aplicación del principio de divisibilidad y formato de entrega (10%)</a:t>
                      </a:r>
                      <a:endParaRPr lang="es-CL" sz="1600" dirty="0">
                        <a:effectLst/>
                        <a:latin typeface="Trebuchet MS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42" marR="10342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9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155562-823D-C547-AB39-89FEADCD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455" y="57143"/>
            <a:ext cx="1462155" cy="558449"/>
          </a:xfrm>
          <a:prstGeom prst="rect">
            <a:avLst/>
          </a:pr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EB4DB0B7-5BB3-42E0-8BFB-0FA646293DCB}"/>
              </a:ext>
            </a:extLst>
          </p:cNvPr>
          <p:cNvSpPr txBox="1">
            <a:spLocks/>
          </p:cNvSpPr>
          <p:nvPr/>
        </p:nvSpPr>
        <p:spPr>
          <a:xfrm>
            <a:off x="252886" y="615592"/>
            <a:ext cx="11686228" cy="6902361"/>
          </a:xfrm>
          <a:prstGeom prst="rect">
            <a:avLst/>
          </a:prstGeom>
        </p:spPr>
        <p:txBody>
          <a:bodyPr vert="horz" wrap="square" lIns="0" tIns="8087" rIns="0" bIns="0" rtlCol="0" anchor="t">
            <a:spAutoFit/>
          </a:bodyPr>
          <a:lstStyle>
            <a:lvl1pPr>
              <a:defRPr sz="2700" b="0" i="0">
                <a:solidFill>
                  <a:srgbClr val="0063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7620" marR="0" lvl="0" algn="just" defTabSz="1218898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 Black"/>
              </a:rPr>
              <a:t>SITUACIÓN RESPUESTA DE LA RESPUESTA DEL ORGANISMO</a:t>
            </a:r>
          </a:p>
          <a:p>
            <a:pPr marL="7620" marR="0" lvl="0" algn="just" defTabSz="1218898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tabLst/>
              <a:defRPr/>
            </a:pPr>
            <a:endParaRPr lang="es-CL" sz="12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marL="7620" algn="just" defTabSz="1218898">
              <a:spcBef>
                <a:spcPts val="64"/>
              </a:spcBef>
              <a:defRPr/>
            </a:pPr>
            <a:r>
              <a:rPr lang="es-CL" sz="2000" b="1" dirty="0">
                <a:solidFill>
                  <a:srgbClr val="00B0F0"/>
                </a:solidFill>
                <a:latin typeface="Trebuchet MS"/>
              </a:rPr>
              <a:t>ESCENARIO 1 - </a:t>
            </a:r>
            <a:r>
              <a:rPr lang="es-CL" sz="2000" b="1" i="1" dirty="0">
                <a:solidFill>
                  <a:schemeClr val="bg1"/>
                </a:solidFill>
                <a:latin typeface="Trebuchet MS"/>
              </a:rPr>
              <a:t>“No se detectan infracciones y/o incumplimientos a las normas DAI a nivel de la respuesta del organismo. El organismo se manifiesta en relación a todo lo solicitado” </a:t>
            </a:r>
            <a:r>
              <a:rPr lang="es-CL" sz="2000" dirty="0">
                <a:solidFill>
                  <a:schemeClr val="bg1"/>
                </a:solidFill>
                <a:latin typeface="Trebuchet MS"/>
              </a:rPr>
              <a:t>(0 puntos de descuentos a nivel del indicador específico); </a:t>
            </a: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lvl="0" algn="just" defTabSz="1218898">
              <a:spcBef>
                <a:spcPts val="64"/>
              </a:spcBef>
              <a:defRPr/>
            </a:pP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algn="just" defTabSz="1218898">
              <a:spcBef>
                <a:spcPts val="64"/>
              </a:spcBef>
              <a:defRPr/>
            </a:pPr>
            <a:r>
              <a:rPr lang="es-CL" sz="2000" b="1" dirty="0">
                <a:solidFill>
                  <a:srgbClr val="00B0F0"/>
                </a:solidFill>
                <a:latin typeface="Trebuchet MS"/>
              </a:rPr>
              <a:t>ESCENARIO 2 -</a:t>
            </a:r>
            <a:r>
              <a:rPr lang="es-CL" sz="2000" b="1" i="1" dirty="0">
                <a:solidFill>
                  <a:schemeClr val="bg1"/>
                </a:solidFill>
                <a:latin typeface="Trebuchet MS"/>
              </a:rPr>
              <a:t>“El organismo se manifiesta sobre todo lo solicitado, pero en su respuesta se registran incumplimientos procedimentales” </a:t>
            </a:r>
            <a:r>
              <a:rPr lang="es-CL" sz="2000" dirty="0">
                <a:solidFill>
                  <a:schemeClr val="bg1"/>
                </a:solidFill>
                <a:latin typeface="Trebuchet MS"/>
              </a:rPr>
              <a:t>(30 puntos de descuentos a nivel del indicador específico); </a:t>
            </a: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lvl="0" algn="just" defTabSz="1218898">
              <a:spcBef>
                <a:spcPts val="64"/>
              </a:spcBef>
              <a:defRPr/>
            </a:pP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lvl="0" algn="just" defTabSz="1218898">
              <a:spcBef>
                <a:spcPts val="64"/>
              </a:spcBef>
              <a:defRPr/>
            </a:pPr>
            <a:r>
              <a:rPr lang="es-CL" sz="2000" b="1" dirty="0">
                <a:solidFill>
                  <a:srgbClr val="00B0F0"/>
                </a:solidFill>
                <a:latin typeface="Trebuchet MS"/>
              </a:rPr>
              <a:t>ESCENARIO 3 -</a:t>
            </a:r>
            <a:r>
              <a:rPr lang="es-CL" sz="2000" b="1" i="1" dirty="0">
                <a:solidFill>
                  <a:schemeClr val="bg1"/>
                </a:solidFill>
                <a:latin typeface="Trebuchet MS"/>
              </a:rPr>
              <a:t>“Es posible acceder parcialmente a la información solicitada, o a su situación, registrándose infracciones y/o incumplimientos a nivel de la respuesta del organismo” </a:t>
            </a:r>
            <a:r>
              <a:rPr lang="es-CL" sz="2000" dirty="0">
                <a:solidFill>
                  <a:schemeClr val="bg1"/>
                </a:solidFill>
                <a:latin typeface="Trebuchet MS"/>
              </a:rPr>
              <a:t>(50 puntos de descuento a nivel del indicador específico);</a:t>
            </a:r>
          </a:p>
          <a:p>
            <a:pPr marL="7620" lvl="0" algn="just" defTabSz="1218898">
              <a:spcBef>
                <a:spcPts val="64"/>
              </a:spcBef>
              <a:defRPr/>
            </a:pP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algn="just" defTabSz="1218898">
              <a:spcBef>
                <a:spcPts val="64"/>
              </a:spcBef>
              <a:defRPr/>
            </a:pPr>
            <a:r>
              <a:rPr lang="es-CL" sz="2000" b="1" dirty="0">
                <a:solidFill>
                  <a:srgbClr val="00B0F0"/>
                </a:solidFill>
                <a:latin typeface="Trebuchet MS"/>
              </a:rPr>
              <a:t>ESCENARIO 4 -</a:t>
            </a:r>
            <a:r>
              <a:rPr lang="es-CL" sz="2000" b="1" i="1" dirty="0">
                <a:solidFill>
                  <a:schemeClr val="bg1"/>
                </a:solidFill>
                <a:latin typeface="Trebuchet MS"/>
              </a:rPr>
              <a:t>“No es posible acceder a la información solicitada, registrándose infracciones y/o incumplimientos a nivel de la respuesta del organismo”</a:t>
            </a:r>
            <a:r>
              <a:rPr lang="es-CL" sz="2000" i="1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Trebuchet MS"/>
              </a:rPr>
              <a:t>(90 puntos de descuento a nivel del indicador específico); y </a:t>
            </a: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lvl="0" algn="just" defTabSz="1218898">
              <a:spcBef>
                <a:spcPts val="64"/>
              </a:spcBef>
              <a:defRPr/>
            </a:pPr>
            <a:endParaRPr lang="es-CL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lvl="0" algn="just" defTabSz="1218898">
              <a:spcBef>
                <a:spcPts val="64"/>
              </a:spcBef>
              <a:defRPr/>
            </a:pPr>
            <a:r>
              <a:rPr lang="es-CL" sz="2000" b="1" dirty="0">
                <a:solidFill>
                  <a:srgbClr val="00B0F0"/>
                </a:solidFill>
                <a:latin typeface="Trebuchet MS"/>
              </a:rPr>
              <a:t>ESCENARIO 5 -</a:t>
            </a:r>
            <a:r>
              <a:rPr lang="es-CL" sz="2000" b="1" i="1" dirty="0">
                <a:solidFill>
                  <a:schemeClr val="bg1"/>
                </a:solidFill>
                <a:latin typeface="Trebuchet MS"/>
              </a:rPr>
              <a:t>“No es posible acceder a la información por ausencia de respuesta del organismo”</a:t>
            </a:r>
            <a:r>
              <a:rPr lang="es-CL" sz="2000" i="1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Trebuchet MS"/>
              </a:rPr>
              <a:t>(100 puntos de descuento y cierre del proceso).</a:t>
            </a:r>
          </a:p>
          <a:p>
            <a:pPr marL="7620" lvl="0" algn="just" defTabSz="1218898">
              <a:spcBef>
                <a:spcPts val="64"/>
              </a:spcBef>
              <a:defRPr/>
            </a:pPr>
            <a:endParaRPr lang="es-CL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7620" marR="0" lvl="0" algn="just" defTabSz="1218898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tabLst/>
              <a:defRPr/>
            </a:pPr>
            <a:endParaRPr lang="es-CL" sz="24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05391811-377F-D94F-AE56-9518124B670F}"/>
              </a:ext>
            </a:extLst>
          </p:cNvPr>
          <p:cNvSpPr txBox="1">
            <a:spLocks/>
          </p:cNvSpPr>
          <p:nvPr/>
        </p:nvSpPr>
        <p:spPr>
          <a:xfrm>
            <a:off x="99390" y="92802"/>
            <a:ext cx="1209260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eaLnBrk="1" hangingPunct="1"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ea typeface="+mj-ea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B0F0"/>
                </a:solidFill>
                <a:cs typeface="Trebuchet MS"/>
              </a:rPr>
              <a:t>I. ÍNDICE DE DERECHO DE ACCESO A LA INFORMACIÓN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501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782680"/>
            <a:ext cx="12192000" cy="1292639"/>
          </a:xfrm>
          <a:prstGeom prst="rect">
            <a:avLst/>
          </a:prstGeom>
        </p:spPr>
        <p:txBody>
          <a:bodyPr wrap="square" lIns="121899" tIns="60949" rIns="121899" bIns="60949" anchor="t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66CDFF"/>
                </a:solidFill>
                <a:latin typeface="Trebuchet MS"/>
                <a:cs typeface="Calibri"/>
              </a:rPr>
              <a:t>Índice</a:t>
            </a:r>
            <a:endParaRPr lang="es-ES" sz="3600" b="1" dirty="0">
              <a:solidFill>
                <a:srgbClr val="66CDFF"/>
              </a:solidFill>
              <a:latin typeface="Trebuchet MS" panose="020B0703020202090204" pitchFamily="34" charset="0"/>
              <a:cs typeface="Calibri"/>
            </a:endParaRPr>
          </a:p>
          <a:p>
            <a:pPr algn="ctr">
              <a:defRPr/>
            </a:pPr>
            <a:r>
              <a:rPr lang="es-ES" sz="4000" b="1" dirty="0">
                <a:solidFill>
                  <a:srgbClr val="FFC000"/>
                </a:solidFill>
                <a:latin typeface="Trebuchet MS"/>
                <a:cs typeface="Calibri"/>
              </a:rPr>
              <a:t>TRANSPARENCIA ACTIVA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F575C9-78FD-9B41-8781-4A312669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57" y="5214427"/>
            <a:ext cx="2112961" cy="8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155562-823D-C547-AB39-89FEADCD0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55" y="57143"/>
            <a:ext cx="1462155" cy="558449"/>
          </a:xfrm>
          <a:prstGeom prst="rect">
            <a:avLst/>
          </a:prstGeom>
        </p:spPr>
      </p:pic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C2C5E6F6-C9C5-4E4B-85D7-8C084E31B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08027"/>
              </p:ext>
            </p:extLst>
          </p:nvPr>
        </p:nvGraphicFramePr>
        <p:xfrm>
          <a:off x="99390" y="672735"/>
          <a:ext cx="1199322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7955">
                  <a:extLst>
                    <a:ext uri="{9D8B030D-6E8A-4147-A177-3AD203B41FA5}">
                      <a16:colId xmlns:a16="http://schemas.microsoft.com/office/drawing/2014/main" val="675544111"/>
                    </a:ext>
                  </a:extLst>
                </a:gridCol>
                <a:gridCol w="2505265">
                  <a:extLst>
                    <a:ext uri="{9D8B030D-6E8A-4147-A177-3AD203B41FA5}">
                      <a16:colId xmlns:a16="http://schemas.microsoft.com/office/drawing/2014/main" val="41504765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MATERIAS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PONDERACIÓN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2395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lt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Antecedentes vinculados al presupuesto del organismo y/o al gasto de recursos públicos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b="1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799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Personal y remuneraciones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>
                          <a:latin typeface="Trebuchet MS" panose="020B070302020209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86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Adquisiciones y contrataciones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>
                          <a:latin typeface="Trebuchet MS" panose="020B070302020209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108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Transferencias de fondos y aportes económicos entregados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>
                          <a:latin typeface="Trebuchet MS" panose="020B070302020209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609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Programas de beneficios y subsidios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>
                          <a:latin typeface="Trebuchet MS" panose="020B070302020209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850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Presupuesto asignado y su ejecución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>
                          <a:latin typeface="Trebuchet MS" panose="020B070302020209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965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dirty="0"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Auditorías al ejercicio presupuestario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>
                          <a:latin typeface="Trebuchet MS" panose="020B070302020209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95708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Actos y resoluciones con efectos sobre terceros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b="1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63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dk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Actos y resoluciones con efectos sobre terceros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>
                          <a:solidFill>
                            <a:schemeClr val="dk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8048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Antecedentes administrativos relativos al acceso a servicios y a la Ley 20.500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b="1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94384"/>
                  </a:ext>
                </a:extLst>
              </a:tr>
              <a:tr h="251911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dirty="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Trámites </a:t>
                      </a:r>
                      <a:r>
                        <a:rPr lang="es-CL" sz="1400" dirty="0">
                          <a:latin typeface="Trebuchet MS" panose="020B0703020202090204" pitchFamily="34" charset="0"/>
                          <a:ea typeface="Calibri" panose="020F0502020204030204" pitchFamily="34" charset="0"/>
                        </a:rPr>
                        <a:t>y requisitos para el acceso a servicios</a:t>
                      </a:r>
                      <a:endParaRPr lang="es-CL" sz="1400" dirty="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>
                          <a:latin typeface="Trebuchet MS" panose="020B0703020202090204" pitchFamily="34" charset="0"/>
                        </a:rPr>
                        <a:t>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539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dirty="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Mecanismos de participación ciudadana</a:t>
                      </a:r>
                      <a:endParaRPr lang="es-CL" sz="1400" dirty="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>
                          <a:latin typeface="Trebuchet MS" panose="020B0703020202090204" pitchFamily="34" charset="0"/>
                        </a:rPr>
                        <a:t>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96153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</a:rPr>
                        <a:t>Funcionamiento interno y otros antecedentes de transparencia activa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b="1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074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Potestades y Marco Normativo</a:t>
                      </a:r>
                      <a:endParaRPr lang="es-CL" sz="140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Trebuchet MS" panose="020B0703020202090204" pitchFamily="34" charset="0"/>
                        </a:rPr>
                        <a:t>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90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Actos y documentos publicados en Diario Oficial</a:t>
                      </a:r>
                      <a:endParaRPr lang="es-CL" sz="140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Trebuchet MS" panose="020B0703020202090204" pitchFamily="34" charset="0"/>
                        </a:rPr>
                        <a:t>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860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 orgánica y facultades, funciones y atribuciones</a:t>
                      </a:r>
                      <a:endParaRPr lang="es-CL" sz="140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Trebuchet MS" panose="020B0703020202090204" pitchFamily="34" charset="0"/>
                        </a:rPr>
                        <a:t>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7698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Antecedentes preparatorios de normas jurídicas generales que afecten a empresas de menor tamaño</a:t>
                      </a:r>
                      <a:endParaRPr lang="es-CL" sz="140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Trebuchet MS" panose="020B0703020202090204" pitchFamily="34" charset="0"/>
                        </a:rPr>
                        <a:t>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81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dirty="0">
                          <a:latin typeface="Trebuchet MS" panose="020B070302020209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en otras entidades</a:t>
                      </a:r>
                      <a:endParaRPr lang="es-CL" sz="1400" dirty="0"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Trebuchet MS" panose="020B0703020202090204" pitchFamily="34" charset="0"/>
                        </a:rPr>
                        <a:t>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19260"/>
                  </a:ext>
                </a:extLst>
              </a:tr>
            </a:tbl>
          </a:graphicData>
        </a:graphic>
      </p:graphicFrame>
      <p:sp>
        <p:nvSpPr>
          <p:cNvPr id="7" name="Título 2">
            <a:extLst>
              <a:ext uri="{FF2B5EF4-FFF2-40B4-BE49-F238E27FC236}">
                <a16:creationId xmlns:a16="http://schemas.microsoft.com/office/drawing/2014/main" id="{3E382A2A-DC44-9649-A803-D35BCD85098D}"/>
              </a:ext>
            </a:extLst>
          </p:cNvPr>
          <p:cNvSpPr txBox="1">
            <a:spLocks/>
          </p:cNvSpPr>
          <p:nvPr/>
        </p:nvSpPr>
        <p:spPr>
          <a:xfrm>
            <a:off x="99390" y="92802"/>
            <a:ext cx="1209260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eaLnBrk="1" hangingPunct="1"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ea typeface="+mj-ea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B0F0"/>
                </a:solidFill>
                <a:cs typeface="Trebuchet MS"/>
              </a:rPr>
              <a:t>II. ÍNDICE DE TRANSPARENCIA ACTIVA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9245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155562-823D-C547-AB39-89FEADCD0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55" y="57143"/>
            <a:ext cx="1462155" cy="55844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05E855C-5F76-9446-B1C0-594609FB198D}"/>
              </a:ext>
            </a:extLst>
          </p:cNvPr>
          <p:cNvSpPr/>
          <p:nvPr/>
        </p:nvSpPr>
        <p:spPr>
          <a:xfrm>
            <a:off x="99390" y="615592"/>
            <a:ext cx="9446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Cada Ítem/Materia es analizada a partir de cinco escenarios situacionales</a:t>
            </a:r>
            <a:endParaRPr lang="es-CL" sz="2000" b="1" dirty="0">
              <a:solidFill>
                <a:schemeClr val="bg1"/>
              </a:solidFill>
              <a:latin typeface="Trebuchet MS" panose="020B070302020209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3A516B-C4E7-E945-8E45-FDE139923B5A}"/>
              </a:ext>
            </a:extLst>
          </p:cNvPr>
          <p:cNvSpPr/>
          <p:nvPr/>
        </p:nvSpPr>
        <p:spPr>
          <a:xfrm>
            <a:off x="367145" y="1292914"/>
            <a:ext cx="11457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Escenario 1: "</a:t>
            </a:r>
            <a:r>
              <a:rPr lang="es-CL" i="1" dirty="0">
                <a:solidFill>
                  <a:schemeClr val="bg1"/>
                </a:solidFill>
                <a:latin typeface="Trebuchet MS" panose="020B0703020202090204" pitchFamily="34" charset="0"/>
              </a:rPr>
              <a:t>Organismo presenta sección y contenido en este Ítem/Materia</a:t>
            </a: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highlight>
                  <a:srgbClr val="66FFCC"/>
                </a:highlight>
                <a:latin typeface="Trebuchet MS" panose="020B0703020202090204" pitchFamily="34" charset="0"/>
              </a:rPr>
              <a:t>Paso lógico: Evaluación de la sección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Escenario 2 "</a:t>
            </a:r>
            <a:r>
              <a:rPr lang="es-CL" i="1" dirty="0">
                <a:solidFill>
                  <a:schemeClr val="bg1"/>
                </a:solidFill>
                <a:latin typeface="Trebuchet MS" panose="020B0703020202090204" pitchFamily="34" charset="0"/>
              </a:rPr>
              <a:t>Organismo indica expresamente no contar con antecedentes relativos al Ítem/Materia o que éste no le resulta aplicable</a:t>
            </a: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highlight>
                  <a:srgbClr val="FFFF00"/>
                </a:highlight>
                <a:latin typeface="Trebuchet MS" panose="020B0703020202090204" pitchFamily="34" charset="0"/>
              </a:rPr>
              <a:t>Paso lógico: Exclusión del cálculo / Cierre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Escenario 3 "</a:t>
            </a:r>
            <a:r>
              <a:rPr lang="es-CL" i="1" dirty="0">
                <a:solidFill>
                  <a:schemeClr val="bg1"/>
                </a:solidFill>
                <a:latin typeface="Trebuchet MS" panose="020B0703020202090204" pitchFamily="34" charset="0"/>
              </a:rPr>
              <a:t>Sitio TA del organismo no cuenta con una sección relativa al Ítem/Materia, pero no existen antecedentes que permitan determinar una infracción a la Ley 20.285</a:t>
            </a: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highlight>
                  <a:srgbClr val="FFFF00"/>
                </a:highlight>
                <a:latin typeface="Trebuchet MS" panose="020B0703020202090204" pitchFamily="34" charset="0"/>
              </a:rPr>
              <a:t>Paso lógico: Exclusión del cálculo y observación / Cierre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Escenario 4 "</a:t>
            </a:r>
            <a:r>
              <a:rPr lang="es-CL" i="1" dirty="0">
                <a:solidFill>
                  <a:schemeClr val="bg1"/>
                </a:solidFill>
                <a:latin typeface="Trebuchet MS" panose="020B0703020202090204" pitchFamily="34" charset="0"/>
              </a:rPr>
              <a:t>Organismo no cuenta con la sección o indica expresamente no contar con antecedentes relativos al Ítem/Materia, pero hay evidencia de que existe información no disponible</a:t>
            </a: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highlight>
                  <a:srgbClr val="FF2F92"/>
                </a:highlight>
                <a:latin typeface="Trebuchet MS" panose="020B0703020202090204" pitchFamily="34" charset="0"/>
              </a:rPr>
              <a:t>Paso lógico: Constatación de la infracción / Cierre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Escenario 5 "</a:t>
            </a:r>
            <a:r>
              <a:rPr lang="es-CL" i="1" dirty="0">
                <a:solidFill>
                  <a:schemeClr val="bg1"/>
                </a:solidFill>
                <a:latin typeface="Trebuchet MS" panose="020B0703020202090204" pitchFamily="34" charset="0"/>
              </a:rPr>
              <a:t>Organismo presenta sección, pero el vínculo no conduce a la información que indica o no es posible acceder a ésta</a:t>
            </a:r>
            <a:r>
              <a:rPr lang="es-CL" dirty="0">
                <a:solidFill>
                  <a:schemeClr val="bg1"/>
                </a:solidFill>
                <a:latin typeface="Trebuchet MS" panose="020B0703020202090204" pitchFamily="34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highlight>
                  <a:srgbClr val="FF2F92"/>
                </a:highlight>
                <a:latin typeface="Trebuchet MS" panose="020B0703020202090204" pitchFamily="34" charset="0"/>
              </a:rPr>
              <a:t>Paso lógico: Constatación de la infracción / Cierre</a:t>
            </a:r>
            <a:endParaRPr lang="es-CL" dirty="0">
              <a:solidFill>
                <a:schemeClr val="bg1"/>
              </a:solidFill>
              <a:highlight>
                <a:srgbClr val="FF2F92"/>
              </a:highlight>
              <a:latin typeface="Trebuchet MS" panose="020B070302020209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A5E2BE49-8DE4-C940-92FD-6EABAB238E03}"/>
              </a:ext>
            </a:extLst>
          </p:cNvPr>
          <p:cNvSpPr txBox="1">
            <a:spLocks/>
          </p:cNvSpPr>
          <p:nvPr/>
        </p:nvSpPr>
        <p:spPr>
          <a:xfrm>
            <a:off x="99390" y="92802"/>
            <a:ext cx="1209260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eaLnBrk="1" hangingPunct="1">
              <a:defRPr sz="3600" b="1" i="0">
                <a:solidFill>
                  <a:srgbClr val="00637A"/>
                </a:solidFill>
                <a:latin typeface="Trebuchet MS" panose="020B0703020202090204" pitchFamily="34" charset="0"/>
                <a:ea typeface="+mj-ea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B0F0"/>
                </a:solidFill>
                <a:cs typeface="Trebuchet MS"/>
              </a:rPr>
              <a:t>II. ÍNDICE DE TRANSPARENCIA ACTIVA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66CDF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3193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409429E1EB624CB9A6D9FAD5B49434" ma:contentTypeVersion="6" ma:contentTypeDescription="Crear nuevo documento." ma:contentTypeScope="" ma:versionID="5662dae5e8f680999757e3d909ec9c22">
  <xsd:schema xmlns:xsd="http://www.w3.org/2001/XMLSchema" xmlns:xs="http://www.w3.org/2001/XMLSchema" xmlns:p="http://schemas.microsoft.com/office/2006/metadata/properties" xmlns:ns2="63832c05-21f9-4d81-911f-ad9276761a3f" targetNamespace="http://schemas.microsoft.com/office/2006/metadata/properties" ma:root="true" ma:fieldsID="35e8b8dcf1fecb978f43fbe163d99228" ns2:_="">
    <xsd:import namespace="63832c05-21f9-4d81-911f-ad9276761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32c05-21f9-4d81-911f-ad9276761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FEED69-8A39-411A-A0BE-BFD8616DB0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439E2-547A-4C05-8200-9D986A55A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32c05-21f9-4d81-911f-ad9276761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31D315-E7D7-4B3A-8300-9B425D5BD33F}">
  <ds:schemaRefs>
    <ds:schemaRef ds:uri="http://purl.org/dc/elements/1.1/"/>
    <ds:schemaRef ds:uri="http://schemas.openxmlformats.org/package/2006/metadata/core-properties"/>
    <ds:schemaRef ds:uri="5c3b5d74-b782-4247-a0b2-0e854fdecae6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9e6dfcfe-234a-41c1-b3fc-5b775f6e63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1068</Words>
  <Application>Microsoft Macintosh PowerPoint</Application>
  <PresentationFormat>Panorámica</PresentationFormat>
  <Paragraphs>130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Symbol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I. ÍNDICE DERECHO DE ACCESO A LA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Héctor Moraga Chávez</dc:creator>
  <cp:lastModifiedBy>Diego Gonzalez Labarca</cp:lastModifiedBy>
  <cp:revision>87</cp:revision>
  <dcterms:created xsi:type="dcterms:W3CDTF">2020-06-03T20:53:16Z</dcterms:created>
  <dcterms:modified xsi:type="dcterms:W3CDTF">2021-06-25T21:31:17Z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0x010100F5409429E1EB624CB9A6D9FAD5B49434</vt:lpwstr>
  </property>
</Properties>
</file>