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61" r:id="rId6"/>
    <p:sldId id="279" r:id="rId7"/>
    <p:sldId id="295" r:id="rId8"/>
    <p:sldId id="290" r:id="rId9"/>
    <p:sldId id="291" r:id="rId10"/>
    <p:sldId id="292" r:id="rId11"/>
    <p:sldId id="282"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hi Concha Amolef" initials="SA" lastIdx="1" clrIdx="0">
    <p:extLst>
      <p:ext uri="{19B8F6BF-5375-455C-9EA6-DF929625EA0E}">
        <p15:presenceInfo xmlns:p15="http://schemas.microsoft.com/office/powerpoint/2012/main" userId="S::sconcha@cplt.cl::ba787809-7ebb-4c24-959d-4b7575055d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FB92"/>
    <a:srgbClr val="03FB91"/>
    <a:srgbClr val="66FFCC"/>
    <a:srgbClr val="FF3093"/>
    <a:srgbClr val="73FDD6"/>
    <a:srgbClr val="E036BE"/>
    <a:srgbClr val="61D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5"/>
    <p:restoredTop sz="94694"/>
  </p:normalViewPr>
  <p:slideViewPr>
    <p:cSldViewPr snapToGrid="0" snapToObjects="1">
      <p:cViewPr>
        <p:scale>
          <a:sx n="121" d="100"/>
          <a:sy n="121" d="100"/>
        </p:scale>
        <p:origin x="1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3374C-31A8-BA41-9FB0-C79B0B273119}" type="datetimeFigureOut">
              <a:rPr lang="es-CL" smtClean="0"/>
              <a:t>06-11-20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A8646-E84E-0848-81B9-928563FDF5F9}" type="slidenum">
              <a:rPr lang="es-CL" smtClean="0"/>
              <a:t>‹Nº›</a:t>
            </a:fld>
            <a:endParaRPr lang="es-CL"/>
          </a:p>
        </p:txBody>
      </p:sp>
    </p:spTree>
    <p:extLst>
      <p:ext uri="{BB962C8B-B14F-4D97-AF65-F5344CB8AC3E}">
        <p14:creationId xmlns:p14="http://schemas.microsoft.com/office/powerpoint/2010/main" val="89533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B0A8646-E84E-0848-81B9-928563FDF5F9}" type="slidenum">
              <a:rPr lang="es-CL" smtClean="0"/>
              <a:t>5</a:t>
            </a:fld>
            <a:endParaRPr lang="es-CL"/>
          </a:p>
        </p:txBody>
      </p:sp>
    </p:spTree>
    <p:extLst>
      <p:ext uri="{BB962C8B-B14F-4D97-AF65-F5344CB8AC3E}">
        <p14:creationId xmlns:p14="http://schemas.microsoft.com/office/powerpoint/2010/main" val="374955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B0A8646-E84E-0848-81B9-928563FDF5F9}" type="slidenum">
              <a:rPr lang="es-CL" smtClean="0"/>
              <a:t>6</a:t>
            </a:fld>
            <a:endParaRPr lang="es-CL"/>
          </a:p>
        </p:txBody>
      </p:sp>
    </p:spTree>
    <p:extLst>
      <p:ext uri="{BB962C8B-B14F-4D97-AF65-F5344CB8AC3E}">
        <p14:creationId xmlns:p14="http://schemas.microsoft.com/office/powerpoint/2010/main" val="389892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B0A8646-E84E-0848-81B9-928563FDF5F9}" type="slidenum">
              <a:rPr lang="es-CL" smtClean="0"/>
              <a:t>7</a:t>
            </a:fld>
            <a:endParaRPr lang="es-CL"/>
          </a:p>
        </p:txBody>
      </p:sp>
    </p:spTree>
    <p:extLst>
      <p:ext uri="{BB962C8B-B14F-4D97-AF65-F5344CB8AC3E}">
        <p14:creationId xmlns:p14="http://schemas.microsoft.com/office/powerpoint/2010/main" val="63962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846659"/>
          </a:xfrm>
          <a:prstGeom prst="rect">
            <a:avLst/>
          </a:prstGeom>
        </p:spPr>
        <p:txBody>
          <a:bodyPr wrap="square" lIns="0" tIns="0" rIns="0" bIns="0">
            <a:spAutoFit/>
          </a:bodyPr>
          <a:lstStyle>
            <a:lvl1pPr>
              <a:defRPr b="1" i="0">
                <a:latin typeface="Trebuchet MS" panose="020B0703020202090204" pitchFamily="34" charset="0"/>
              </a:defRPr>
            </a:lvl1pPr>
          </a:lstStyle>
          <a:p>
            <a:r>
              <a:rPr lang="es-ES"/>
              <a:t>Haga clic para modificar el estilo de título del patrón</a:t>
            </a:r>
            <a:endParaRPr/>
          </a:p>
        </p:txBody>
      </p:sp>
      <p:sp>
        <p:nvSpPr>
          <p:cNvPr id="3" name="Holder 3"/>
          <p:cNvSpPr>
            <a:spLocks noGrp="1"/>
          </p:cNvSpPr>
          <p:nvPr>
            <p:ph type="subTitle" idx="4"/>
          </p:nvPr>
        </p:nvSpPr>
        <p:spPr>
          <a:xfrm>
            <a:off x="1828800" y="3840498"/>
            <a:ext cx="8534400" cy="1015663"/>
          </a:xfrm>
          <a:prstGeom prst="rect">
            <a:avLst/>
          </a:prstGeom>
        </p:spPr>
        <p:txBody>
          <a:bodyPr wrap="square" lIns="0" tIns="0" rIns="0" bIns="0">
            <a:spAutoFit/>
          </a:bodyPr>
          <a:lstStyle>
            <a:lvl1pPr>
              <a:defRPr/>
            </a:lvl1pPr>
          </a:lstStyle>
          <a:p>
            <a:r>
              <a:rPr lang="es-ES"/>
              <a:t>Haga clic para modificar el estilo de subtítulo del patrón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323987"/>
          </a:xfrm>
        </p:spPr>
        <p:txBody>
          <a:bodyPr lIns="0" tIns="0" rIns="0" bIns="0"/>
          <a:lstStyle>
            <a:lvl1pPr>
              <a:defRPr sz="3600" b="1" i="0">
                <a:solidFill>
                  <a:srgbClr val="00637A"/>
                </a:solidFill>
                <a:latin typeface="Trebuchet MS" panose="020B0703020202090204" pitchFamily="34" charset="0"/>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680758" y="2444464"/>
            <a:ext cx="8830511" cy="307776"/>
          </a:xfrm>
        </p:spPr>
        <p:txBody>
          <a:bodyPr lIns="0" tIns="0" rIns="0" bIns="0"/>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Dos objeto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 y="0"/>
            <a:ext cx="12191999" cy="6857517"/>
          </a:xfrm>
          <a:prstGeom prst="rect">
            <a:avLst/>
          </a:prstGeom>
          <a:blipFill>
            <a:blip r:embed="rId2"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2" name="Holder 2"/>
          <p:cNvSpPr>
            <a:spLocks noGrp="1"/>
          </p:cNvSpPr>
          <p:nvPr>
            <p:ph type="title"/>
          </p:nvPr>
        </p:nvSpPr>
        <p:spPr>
          <a:xfrm>
            <a:off x="2285665" y="755712"/>
            <a:ext cx="2365617" cy="3323987"/>
          </a:xfrm>
        </p:spPr>
        <p:txBody>
          <a:bodyPr lIns="0" tIns="0" rIns="0" bIns="0"/>
          <a:lstStyle>
            <a:lvl1pPr>
              <a:defRPr sz="3600" b="1" i="0">
                <a:solidFill>
                  <a:srgbClr val="00637A"/>
                </a:solidFill>
                <a:latin typeface="Trebuchet MS" panose="020B0703020202090204" pitchFamily="34" charset="0"/>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347269" y="2216811"/>
            <a:ext cx="4250641" cy="646331"/>
          </a:xfrm>
          <a:prstGeom prst="rect">
            <a:avLst/>
          </a:prstGeom>
        </p:spPr>
        <p:txBody>
          <a:bodyPr wrap="square" lIns="0" tIns="0" rIns="0" bIns="0">
            <a:spAutoFit/>
          </a:bodyPr>
          <a:lstStyle>
            <a:lvl1pPr>
              <a:defRPr sz="2100" b="0" i="0">
                <a:solidFill>
                  <a:srgbClr val="E45266"/>
                </a:solidFill>
                <a:latin typeface="Trebuchet MS" panose="020B0703020202090204" pitchFamily="34" charset="0"/>
                <a:cs typeface="Arial"/>
              </a:defRPr>
            </a:lvl1pPr>
          </a:lstStyle>
          <a:p>
            <a:pPr lvl="0"/>
            <a:r>
              <a:rPr lang="es-ES"/>
              <a:t>Haga clic para modificar el estilo de texto del patrón</a:t>
            </a:r>
          </a:p>
        </p:txBody>
      </p:sp>
      <p:sp>
        <p:nvSpPr>
          <p:cNvPr id="4" name="Holder 4"/>
          <p:cNvSpPr>
            <a:spLocks noGrp="1"/>
          </p:cNvSpPr>
          <p:nvPr>
            <p:ph sz="half" idx="3"/>
          </p:nvPr>
        </p:nvSpPr>
        <p:spPr>
          <a:xfrm>
            <a:off x="6513371" y="1780055"/>
            <a:ext cx="4753956" cy="523220"/>
          </a:xfrm>
          <a:prstGeom prst="rect">
            <a:avLst/>
          </a:prstGeom>
        </p:spPr>
        <p:txBody>
          <a:bodyPr wrap="square" lIns="0" tIns="0" rIns="0" bIns="0">
            <a:spAutoFit/>
          </a:bodyPr>
          <a:lstStyle>
            <a:lvl1pPr>
              <a:defRPr sz="1700" b="0" i="0">
                <a:solidFill>
                  <a:schemeClr val="bg1"/>
                </a:solidFill>
                <a:latin typeface="Century Gothic"/>
                <a:cs typeface="Century Gothic"/>
              </a:defRPr>
            </a:lvl1pPr>
          </a:lstStyle>
          <a:p>
            <a:pPr lvl="0"/>
            <a:r>
              <a:rPr lang="es-ES"/>
              <a:t>Haga clic para modificar el estilo de texto del patrón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Solo el títul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 y="17"/>
            <a:ext cx="12191999" cy="6857519"/>
          </a:xfrm>
          <a:prstGeom prst="rect">
            <a:avLst/>
          </a:prstGeom>
          <a:blipFill>
            <a:blip r:embed="rId2"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17" name="bk object 17"/>
          <p:cNvSpPr/>
          <p:nvPr/>
        </p:nvSpPr>
        <p:spPr>
          <a:xfrm>
            <a:off x="0" y="611356"/>
            <a:ext cx="12192000" cy="6246165"/>
          </a:xfrm>
          <a:prstGeom prst="rect">
            <a:avLst/>
          </a:prstGeom>
          <a:blipFill>
            <a:blip r:embed="rId3"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18" name="bk object 18"/>
          <p:cNvSpPr/>
          <p:nvPr/>
        </p:nvSpPr>
        <p:spPr>
          <a:xfrm>
            <a:off x="3" y="18"/>
            <a:ext cx="5713220" cy="5712817"/>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 name="bk object 19"/>
          <p:cNvSpPr/>
          <p:nvPr/>
        </p:nvSpPr>
        <p:spPr>
          <a:xfrm>
            <a:off x="3" y="0"/>
            <a:ext cx="6187268" cy="6186832"/>
          </a:xfrm>
          <a:custGeom>
            <a:avLst/>
            <a:gdLst/>
            <a:ahLst/>
            <a:cxnLst/>
            <a:rect l="l" t="t" r="r" b="b"/>
            <a:pathLst>
              <a:path w="10202545" h="10202545">
                <a:moveTo>
                  <a:pt x="10202260" y="0"/>
                </a:moveTo>
                <a:lnTo>
                  <a:pt x="10160565" y="0"/>
                </a:lnTo>
                <a:lnTo>
                  <a:pt x="0" y="10160574"/>
                </a:lnTo>
                <a:lnTo>
                  <a:pt x="0" y="10202269"/>
                </a:lnTo>
                <a:lnTo>
                  <a:pt x="1020226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 name="bk object 20"/>
          <p:cNvSpPr/>
          <p:nvPr/>
        </p:nvSpPr>
        <p:spPr>
          <a:xfrm>
            <a:off x="3" y="18"/>
            <a:ext cx="6661316" cy="6660847"/>
          </a:xfrm>
          <a:custGeom>
            <a:avLst/>
            <a:gdLst/>
            <a:ahLst/>
            <a:cxnLst/>
            <a:rect l="l" t="t" r="r" b="b"/>
            <a:pathLst>
              <a:path w="10984230" h="10984230">
                <a:moveTo>
                  <a:pt x="10983823" y="0"/>
                </a:moveTo>
                <a:lnTo>
                  <a:pt x="10942138" y="0"/>
                </a:lnTo>
                <a:lnTo>
                  <a:pt x="0" y="10942119"/>
                </a:lnTo>
                <a:lnTo>
                  <a:pt x="0" y="10983813"/>
                </a:lnTo>
                <a:lnTo>
                  <a:pt x="10983823"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 name="bk object 21"/>
          <p:cNvSpPr/>
          <p:nvPr/>
        </p:nvSpPr>
        <p:spPr>
          <a:xfrm>
            <a:off x="251746" y="18"/>
            <a:ext cx="6883513" cy="6857615"/>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 name="bk object 22"/>
          <p:cNvSpPr/>
          <p:nvPr/>
        </p:nvSpPr>
        <p:spPr>
          <a:xfrm>
            <a:off x="725709" y="18"/>
            <a:ext cx="6883513" cy="6857615"/>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 name="bk object 23"/>
          <p:cNvSpPr/>
          <p:nvPr/>
        </p:nvSpPr>
        <p:spPr>
          <a:xfrm>
            <a:off x="1199676" y="18"/>
            <a:ext cx="6883513" cy="6857615"/>
          </a:xfrm>
          <a:custGeom>
            <a:avLst/>
            <a:gdLst/>
            <a:ahLst/>
            <a:cxnLst/>
            <a:rect l="l" t="t" r="r" b="b"/>
            <a:pathLst>
              <a:path w="11350625" h="11308715">
                <a:moveTo>
                  <a:pt x="11350261" y="0"/>
                </a:moveTo>
                <a:lnTo>
                  <a:pt x="11308566" y="0"/>
                </a:lnTo>
                <a:lnTo>
                  <a:pt x="0" y="11308556"/>
                </a:lnTo>
                <a:lnTo>
                  <a:pt x="41684" y="11308556"/>
                </a:lnTo>
                <a:lnTo>
                  <a:pt x="1135026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 name="bk object 24"/>
          <p:cNvSpPr/>
          <p:nvPr/>
        </p:nvSpPr>
        <p:spPr>
          <a:xfrm>
            <a:off x="1673650"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 name="bk object 25"/>
          <p:cNvSpPr/>
          <p:nvPr/>
        </p:nvSpPr>
        <p:spPr>
          <a:xfrm>
            <a:off x="2147608"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 name="bk object 26"/>
          <p:cNvSpPr/>
          <p:nvPr/>
        </p:nvSpPr>
        <p:spPr>
          <a:xfrm>
            <a:off x="2621570"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 name="bk object 27"/>
          <p:cNvSpPr/>
          <p:nvPr/>
        </p:nvSpPr>
        <p:spPr>
          <a:xfrm>
            <a:off x="3095533"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 name="bk object 28"/>
          <p:cNvSpPr/>
          <p:nvPr/>
        </p:nvSpPr>
        <p:spPr>
          <a:xfrm>
            <a:off x="3" y="991212"/>
            <a:ext cx="5442116" cy="5453669"/>
          </a:xfrm>
          <a:custGeom>
            <a:avLst/>
            <a:gdLst/>
            <a:ahLst/>
            <a:cxnLst/>
            <a:rect l="l" t="t" r="r" b="b"/>
            <a:pathLst>
              <a:path w="8973820" h="8993505">
                <a:moveTo>
                  <a:pt x="0" y="0"/>
                </a:moveTo>
                <a:lnTo>
                  <a:pt x="0" y="39480"/>
                </a:lnTo>
                <a:lnTo>
                  <a:pt x="8954027" y="8993500"/>
                </a:lnTo>
                <a:lnTo>
                  <a:pt x="8973775" y="8973752"/>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29" name="bk object 29"/>
          <p:cNvSpPr/>
          <p:nvPr/>
        </p:nvSpPr>
        <p:spPr>
          <a:xfrm>
            <a:off x="3" y="1288888"/>
            <a:ext cx="5532612" cy="554416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0" name="bk object 30"/>
          <p:cNvSpPr/>
          <p:nvPr/>
        </p:nvSpPr>
        <p:spPr>
          <a:xfrm>
            <a:off x="15" y="1586584"/>
            <a:ext cx="5271519" cy="5271149"/>
          </a:xfrm>
          <a:custGeom>
            <a:avLst/>
            <a:gdLst/>
            <a:ahLst/>
            <a:cxnLst/>
            <a:rect l="l" t="t" r="r" b="b"/>
            <a:pathLst>
              <a:path w="8692515" h="8692515">
                <a:moveTo>
                  <a:pt x="0" y="0"/>
                </a:moveTo>
                <a:lnTo>
                  <a:pt x="0" y="39475"/>
                </a:lnTo>
                <a:lnTo>
                  <a:pt x="8652688" y="8692163"/>
                </a:lnTo>
                <a:lnTo>
                  <a:pt x="8692163" y="8692163"/>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1" name="bk object 31"/>
          <p:cNvSpPr/>
          <p:nvPr/>
        </p:nvSpPr>
        <p:spPr>
          <a:xfrm>
            <a:off x="3" y="1884292"/>
            <a:ext cx="4973844" cy="4973493"/>
          </a:xfrm>
          <a:custGeom>
            <a:avLst/>
            <a:gdLst/>
            <a:ahLst/>
            <a:cxnLst/>
            <a:rect l="l" t="t" r="r" b="b"/>
            <a:pathLst>
              <a:path w="8201659" h="8201659">
                <a:moveTo>
                  <a:pt x="0" y="0"/>
                </a:moveTo>
                <a:lnTo>
                  <a:pt x="0" y="39477"/>
                </a:lnTo>
                <a:lnTo>
                  <a:pt x="8161752" y="8201222"/>
                </a:lnTo>
                <a:lnTo>
                  <a:pt x="8201237" y="8201222"/>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2" name="bk object 32"/>
          <p:cNvSpPr/>
          <p:nvPr/>
        </p:nvSpPr>
        <p:spPr>
          <a:xfrm>
            <a:off x="11" y="2181986"/>
            <a:ext cx="4676167" cy="4675839"/>
          </a:xfrm>
          <a:custGeom>
            <a:avLst/>
            <a:gdLst/>
            <a:ahLst/>
            <a:cxnLst/>
            <a:rect l="l" t="t" r="r" b="b"/>
            <a:pathLst>
              <a:path w="7710805" h="7710805">
                <a:moveTo>
                  <a:pt x="0" y="0"/>
                </a:moveTo>
                <a:lnTo>
                  <a:pt x="0" y="39477"/>
                </a:lnTo>
                <a:lnTo>
                  <a:pt x="7670847" y="7710318"/>
                </a:lnTo>
                <a:lnTo>
                  <a:pt x="7710331" y="7710318"/>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3" name="bk object 33"/>
          <p:cNvSpPr/>
          <p:nvPr/>
        </p:nvSpPr>
        <p:spPr>
          <a:xfrm>
            <a:off x="7" y="2479680"/>
            <a:ext cx="4378492" cy="4378184"/>
          </a:xfrm>
          <a:custGeom>
            <a:avLst/>
            <a:gdLst/>
            <a:ahLst/>
            <a:cxnLst/>
            <a:rect l="l" t="t" r="r" b="b"/>
            <a:pathLst>
              <a:path w="7219950" h="7219950">
                <a:moveTo>
                  <a:pt x="0" y="0"/>
                </a:moveTo>
                <a:lnTo>
                  <a:pt x="0" y="39477"/>
                </a:lnTo>
                <a:lnTo>
                  <a:pt x="7179902" y="7219379"/>
                </a:lnTo>
                <a:lnTo>
                  <a:pt x="7219386" y="7219379"/>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4" name="bk object 34"/>
          <p:cNvSpPr/>
          <p:nvPr/>
        </p:nvSpPr>
        <p:spPr>
          <a:xfrm>
            <a:off x="3" y="2777386"/>
            <a:ext cx="4080816" cy="4080529"/>
          </a:xfrm>
          <a:custGeom>
            <a:avLst/>
            <a:gdLst/>
            <a:ahLst/>
            <a:cxnLst/>
            <a:rect l="l" t="t" r="r" b="b"/>
            <a:pathLst>
              <a:path w="6729095" h="6729095">
                <a:moveTo>
                  <a:pt x="0" y="0"/>
                </a:moveTo>
                <a:lnTo>
                  <a:pt x="0" y="39475"/>
                </a:lnTo>
                <a:lnTo>
                  <a:pt x="6689001" y="6728470"/>
                </a:lnTo>
                <a:lnTo>
                  <a:pt x="6728476" y="6728470"/>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5" name="bk object 35"/>
          <p:cNvSpPr/>
          <p:nvPr/>
        </p:nvSpPr>
        <p:spPr>
          <a:xfrm>
            <a:off x="2" y="3075074"/>
            <a:ext cx="3782756" cy="3782489"/>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6" name="bk object 36"/>
          <p:cNvSpPr/>
          <p:nvPr/>
        </p:nvSpPr>
        <p:spPr>
          <a:xfrm>
            <a:off x="17" y="3372749"/>
            <a:ext cx="3485079" cy="3484835"/>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7" name="bk object 37"/>
          <p:cNvSpPr/>
          <p:nvPr/>
        </p:nvSpPr>
        <p:spPr>
          <a:xfrm>
            <a:off x="1" y="3670459"/>
            <a:ext cx="3187403" cy="3187180"/>
          </a:xfrm>
          <a:custGeom>
            <a:avLst/>
            <a:gdLst/>
            <a:ahLst/>
            <a:cxnLst/>
            <a:rect l="l" t="t" r="r" b="b"/>
            <a:pathLst>
              <a:path w="5255895" h="5255895">
                <a:moveTo>
                  <a:pt x="0" y="0"/>
                </a:moveTo>
                <a:lnTo>
                  <a:pt x="0" y="39475"/>
                </a:lnTo>
                <a:lnTo>
                  <a:pt x="5216239" y="5255710"/>
                </a:lnTo>
                <a:lnTo>
                  <a:pt x="5255714" y="5255710"/>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8" name="bk object 38"/>
          <p:cNvSpPr/>
          <p:nvPr/>
        </p:nvSpPr>
        <p:spPr>
          <a:xfrm>
            <a:off x="0" y="17"/>
            <a:ext cx="12192000" cy="6857519"/>
          </a:xfrm>
          <a:prstGeom prst="rect">
            <a:avLst/>
          </a:prstGeom>
          <a:blipFill>
            <a:blip r:embed="rId4"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39" name="bk object 39"/>
          <p:cNvSpPr/>
          <p:nvPr/>
        </p:nvSpPr>
        <p:spPr>
          <a:xfrm>
            <a:off x="853175" y="223414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 name="bk object 40"/>
          <p:cNvSpPr/>
          <p:nvPr/>
        </p:nvSpPr>
        <p:spPr>
          <a:xfrm>
            <a:off x="1293575" y="2281625"/>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 name="bk object 41"/>
          <p:cNvSpPr/>
          <p:nvPr/>
        </p:nvSpPr>
        <p:spPr>
          <a:xfrm>
            <a:off x="1748903" y="231743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 name="bk object 42"/>
          <p:cNvSpPr/>
          <p:nvPr/>
        </p:nvSpPr>
        <p:spPr>
          <a:xfrm>
            <a:off x="2218451" y="2342393"/>
            <a:ext cx="35044" cy="3504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 name="bk object 43"/>
          <p:cNvSpPr/>
          <p:nvPr/>
        </p:nvSpPr>
        <p:spPr>
          <a:xfrm>
            <a:off x="2701467" y="2358546"/>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 name="bk object 44"/>
          <p:cNvSpPr/>
          <p:nvPr/>
        </p:nvSpPr>
        <p:spPr>
          <a:xfrm>
            <a:off x="3197279" y="2368900"/>
            <a:ext cx="35044" cy="35041"/>
          </a:xfrm>
          <a:custGeom>
            <a:avLst/>
            <a:gdLst/>
            <a:ahLst/>
            <a:cxnLst/>
            <a:rect l="l" t="t"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 name="bk object 45"/>
          <p:cNvSpPr/>
          <p:nvPr/>
        </p:nvSpPr>
        <p:spPr>
          <a:xfrm>
            <a:off x="3705247" y="237668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 name="bk object 46"/>
          <p:cNvSpPr/>
          <p:nvPr/>
        </p:nvSpPr>
        <p:spPr>
          <a:xfrm>
            <a:off x="4224243" y="2383785"/>
            <a:ext cx="35044" cy="3504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7" name="bk object 47"/>
          <p:cNvSpPr/>
          <p:nvPr/>
        </p:nvSpPr>
        <p:spPr>
          <a:xfrm>
            <a:off x="4752311" y="2389476"/>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8" name="bk object 48"/>
          <p:cNvSpPr/>
          <p:nvPr/>
        </p:nvSpPr>
        <p:spPr>
          <a:xfrm>
            <a:off x="5286323" y="2389785"/>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9" name="bk object 49"/>
          <p:cNvSpPr/>
          <p:nvPr/>
        </p:nvSpPr>
        <p:spPr>
          <a:xfrm>
            <a:off x="5821215" y="2376406"/>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0" name="bk object 50"/>
          <p:cNvSpPr/>
          <p:nvPr/>
        </p:nvSpPr>
        <p:spPr>
          <a:xfrm>
            <a:off x="6349751" y="233731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1" name="bk object 51"/>
          <p:cNvSpPr/>
          <p:nvPr/>
        </p:nvSpPr>
        <p:spPr>
          <a:xfrm>
            <a:off x="6863463" y="226054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2" name="bk object 52"/>
          <p:cNvSpPr/>
          <p:nvPr/>
        </p:nvSpPr>
        <p:spPr>
          <a:xfrm>
            <a:off x="55623" y="224482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3" name="bk object 53"/>
          <p:cNvSpPr/>
          <p:nvPr/>
        </p:nvSpPr>
        <p:spPr>
          <a:xfrm>
            <a:off x="456207" y="233524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4" name="bk object 54"/>
          <p:cNvSpPr/>
          <p:nvPr/>
        </p:nvSpPr>
        <p:spPr>
          <a:xfrm>
            <a:off x="872899" y="2418897"/>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5" name="bk object 55"/>
          <p:cNvSpPr/>
          <p:nvPr/>
        </p:nvSpPr>
        <p:spPr>
          <a:xfrm>
            <a:off x="1306227" y="249463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6" name="bk object 56"/>
          <p:cNvSpPr/>
          <p:nvPr/>
        </p:nvSpPr>
        <p:spPr>
          <a:xfrm>
            <a:off x="1757127" y="2562924"/>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7" name="bk object 57"/>
          <p:cNvSpPr/>
          <p:nvPr/>
        </p:nvSpPr>
        <p:spPr>
          <a:xfrm>
            <a:off x="2226531" y="2625564"/>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8" name="bk object 58"/>
          <p:cNvSpPr/>
          <p:nvPr/>
        </p:nvSpPr>
        <p:spPr>
          <a:xfrm>
            <a:off x="2713883" y="2683840"/>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9" name="bk object 59"/>
          <p:cNvSpPr/>
          <p:nvPr/>
        </p:nvSpPr>
        <p:spPr>
          <a:xfrm>
            <a:off x="3218467" y="2739622"/>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0" name="bk object 60"/>
          <p:cNvSpPr/>
          <p:nvPr/>
        </p:nvSpPr>
        <p:spPr>
          <a:xfrm>
            <a:off x="3739367" y="2794701"/>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1" name="bk object 61"/>
          <p:cNvSpPr/>
          <p:nvPr/>
        </p:nvSpPr>
        <p:spPr>
          <a:xfrm>
            <a:off x="4275083" y="284941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2" name="bk object 62"/>
          <p:cNvSpPr/>
          <p:nvPr/>
        </p:nvSpPr>
        <p:spPr>
          <a:xfrm>
            <a:off x="4822855" y="290099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3" name="bk object 63"/>
          <p:cNvSpPr/>
          <p:nvPr/>
        </p:nvSpPr>
        <p:spPr>
          <a:xfrm>
            <a:off x="5378419" y="294290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4" name="bk object 64"/>
          <p:cNvSpPr/>
          <p:nvPr/>
        </p:nvSpPr>
        <p:spPr>
          <a:xfrm>
            <a:off x="5935639" y="296482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5" name="bk object 65"/>
          <p:cNvSpPr/>
          <p:nvPr/>
        </p:nvSpPr>
        <p:spPr>
          <a:xfrm>
            <a:off x="6485859" y="2953569"/>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6" name="bk object 66"/>
          <p:cNvSpPr/>
          <p:nvPr/>
        </p:nvSpPr>
        <p:spPr>
          <a:xfrm>
            <a:off x="7019667" y="2898765"/>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7" name="bk object 67"/>
          <p:cNvSpPr/>
          <p:nvPr/>
        </p:nvSpPr>
        <p:spPr>
          <a:xfrm>
            <a:off x="7528535" y="2794137"/>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8" name="bk object 68"/>
          <p:cNvSpPr/>
          <p:nvPr/>
        </p:nvSpPr>
        <p:spPr>
          <a:xfrm>
            <a:off x="8005223" y="2636244"/>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9" name="bk object 69"/>
          <p:cNvSpPr/>
          <p:nvPr/>
        </p:nvSpPr>
        <p:spPr>
          <a:xfrm>
            <a:off x="8444787" y="242423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0" name="bk object 70"/>
          <p:cNvSpPr/>
          <p:nvPr/>
        </p:nvSpPr>
        <p:spPr>
          <a:xfrm>
            <a:off x="110383" y="238324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1" name="bk object 71"/>
          <p:cNvSpPr/>
          <p:nvPr/>
        </p:nvSpPr>
        <p:spPr>
          <a:xfrm>
            <a:off x="498067" y="2489661"/>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2" name="bk object 72"/>
          <p:cNvSpPr/>
          <p:nvPr/>
        </p:nvSpPr>
        <p:spPr>
          <a:xfrm>
            <a:off x="904007" y="2594056"/>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3" name="bk object 73"/>
          <p:cNvSpPr/>
          <p:nvPr/>
        </p:nvSpPr>
        <p:spPr>
          <a:xfrm>
            <a:off x="1328663" y="2695133"/>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4" name="bk object 74"/>
          <p:cNvSpPr/>
          <p:nvPr/>
        </p:nvSpPr>
        <p:spPr>
          <a:xfrm>
            <a:off x="1772935" y="2792708"/>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5" name="bk object 75"/>
          <p:cNvSpPr/>
          <p:nvPr/>
        </p:nvSpPr>
        <p:spPr>
          <a:xfrm>
            <a:off x="2238239" y="288817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6" name="bk object 76"/>
          <p:cNvSpPr/>
          <p:nvPr/>
        </p:nvSpPr>
        <p:spPr>
          <a:xfrm>
            <a:off x="2725727" y="298365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7" name="bk object 77"/>
          <p:cNvSpPr/>
          <p:nvPr/>
        </p:nvSpPr>
        <p:spPr>
          <a:xfrm>
            <a:off x="3234631" y="3079676"/>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8" name="bk object 78"/>
          <p:cNvSpPr/>
          <p:nvPr/>
        </p:nvSpPr>
        <p:spPr>
          <a:xfrm>
            <a:off x="3763627" y="3176097"/>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9" name="bk object 79"/>
          <p:cNvSpPr/>
          <p:nvPr/>
        </p:nvSpPr>
        <p:spPr>
          <a:xfrm>
            <a:off x="4310799" y="3271472"/>
            <a:ext cx="35044" cy="35041"/>
          </a:xfrm>
          <a:custGeom>
            <a:avLst/>
            <a:gdLst/>
            <a:ahLst/>
            <a:cxnLst/>
            <a:rect l="l" t="t"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0" name="bk object 80"/>
          <p:cNvSpPr/>
          <p:nvPr/>
        </p:nvSpPr>
        <p:spPr>
          <a:xfrm>
            <a:off x="4872759" y="3361238"/>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1" name="bk object 81"/>
          <p:cNvSpPr/>
          <p:nvPr/>
        </p:nvSpPr>
        <p:spPr>
          <a:xfrm>
            <a:off x="5444207" y="3436946"/>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2" name="bk object 82"/>
          <p:cNvSpPr/>
          <p:nvPr/>
        </p:nvSpPr>
        <p:spPr>
          <a:xfrm>
            <a:off x="6018035" y="3487011"/>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3" name="bk object 83"/>
          <p:cNvSpPr/>
          <p:nvPr/>
        </p:nvSpPr>
        <p:spPr>
          <a:xfrm>
            <a:off x="6585391" y="350016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4" name="bk object 84"/>
          <p:cNvSpPr/>
          <p:nvPr/>
        </p:nvSpPr>
        <p:spPr>
          <a:xfrm>
            <a:off x="7136535" y="3467499"/>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5" name="bk object 85"/>
          <p:cNvSpPr/>
          <p:nvPr/>
        </p:nvSpPr>
        <p:spPr>
          <a:xfrm>
            <a:off x="7662751" y="3383806"/>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6" name="bk object 86"/>
          <p:cNvSpPr/>
          <p:nvPr/>
        </p:nvSpPr>
        <p:spPr>
          <a:xfrm>
            <a:off x="8157063" y="3246846"/>
            <a:ext cx="35044" cy="35041"/>
          </a:xfrm>
          <a:custGeom>
            <a:avLst/>
            <a:gdLst/>
            <a:ahLst/>
            <a:cxnLst/>
            <a:rect l="l" t="t"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7" name="bk object 87"/>
          <p:cNvSpPr/>
          <p:nvPr/>
        </p:nvSpPr>
        <p:spPr>
          <a:xfrm>
            <a:off x="8614195" y="3055964"/>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8" name="bk object 88"/>
          <p:cNvSpPr/>
          <p:nvPr/>
        </p:nvSpPr>
        <p:spPr>
          <a:xfrm>
            <a:off x="9031091" y="281182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9" name="bk object 89"/>
          <p:cNvSpPr/>
          <p:nvPr/>
        </p:nvSpPr>
        <p:spPr>
          <a:xfrm>
            <a:off x="9406943" y="2516104"/>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0" name="bk object 90"/>
          <p:cNvSpPr/>
          <p:nvPr/>
        </p:nvSpPr>
        <p:spPr>
          <a:xfrm>
            <a:off x="178215" y="2517440"/>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1" name="bk object 91"/>
          <p:cNvSpPr/>
          <p:nvPr/>
        </p:nvSpPr>
        <p:spPr>
          <a:xfrm>
            <a:off x="550831" y="263582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2" name="bk object 92"/>
          <p:cNvSpPr/>
          <p:nvPr/>
        </p:nvSpPr>
        <p:spPr>
          <a:xfrm>
            <a:off x="943699" y="2756393"/>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3" name="bk object 93"/>
          <p:cNvSpPr/>
          <p:nvPr/>
        </p:nvSpPr>
        <p:spPr>
          <a:xfrm>
            <a:off x="1357219" y="287788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4" name="bk object 94"/>
          <p:cNvSpPr/>
          <p:nvPr/>
        </p:nvSpPr>
        <p:spPr>
          <a:xfrm>
            <a:off x="1792199" y="2999673"/>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5" name="bk object 95"/>
          <p:cNvSpPr/>
          <p:nvPr/>
        </p:nvSpPr>
        <p:spPr>
          <a:xfrm>
            <a:off x="2249799" y="3122016"/>
            <a:ext cx="35044" cy="3504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6" name="bk object 96"/>
          <p:cNvSpPr/>
          <p:nvPr/>
        </p:nvSpPr>
        <p:spPr>
          <a:xfrm>
            <a:off x="2731535" y="324620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7" name="bk object 97"/>
          <p:cNvSpPr/>
          <p:nvPr/>
        </p:nvSpPr>
        <p:spPr>
          <a:xfrm>
            <a:off x="3238331" y="337331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8" name="bk object 98"/>
          <p:cNvSpPr/>
          <p:nvPr/>
        </p:nvSpPr>
        <p:spPr>
          <a:xfrm>
            <a:off x="3768547" y="3501528"/>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9" name="bk object 99"/>
          <p:cNvSpPr/>
          <p:nvPr/>
        </p:nvSpPr>
        <p:spPr>
          <a:xfrm>
            <a:off x="4319463" y="362726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0" name="bk object 100"/>
          <p:cNvSpPr/>
          <p:nvPr/>
        </p:nvSpPr>
        <p:spPr>
          <a:xfrm>
            <a:off x="4887379" y="3744951"/>
            <a:ext cx="35044" cy="35041"/>
          </a:xfrm>
          <a:custGeom>
            <a:avLst/>
            <a:gdLst/>
            <a:ahLst/>
            <a:cxnLst/>
            <a:rect l="l" t="t"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1" name="bk object 101"/>
          <p:cNvSpPr/>
          <p:nvPr/>
        </p:nvSpPr>
        <p:spPr>
          <a:xfrm>
            <a:off x="5466503" y="384567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2" name="bk object 102"/>
          <p:cNvSpPr/>
          <p:nvPr/>
        </p:nvSpPr>
        <p:spPr>
          <a:xfrm>
            <a:off x="6049095" y="3918102"/>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3" name="bk object 103"/>
          <p:cNvSpPr/>
          <p:nvPr/>
        </p:nvSpPr>
        <p:spPr>
          <a:xfrm>
            <a:off x="6626563" y="395276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4" name="bk object 104"/>
          <p:cNvSpPr/>
          <p:nvPr/>
        </p:nvSpPr>
        <p:spPr>
          <a:xfrm>
            <a:off x="7189719" y="394237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5" name="bk object 105"/>
          <p:cNvSpPr/>
          <p:nvPr/>
        </p:nvSpPr>
        <p:spPr>
          <a:xfrm>
            <a:off x="7729943" y="3882176"/>
            <a:ext cx="35044" cy="35041"/>
          </a:xfrm>
          <a:custGeom>
            <a:avLst/>
            <a:gdLst/>
            <a:ahLst/>
            <a:cxnLst/>
            <a:rect l="l" t="t"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6" name="bk object 106"/>
          <p:cNvSpPr/>
          <p:nvPr/>
        </p:nvSpPr>
        <p:spPr>
          <a:xfrm>
            <a:off x="8240639" y="3770347"/>
            <a:ext cx="35044" cy="3504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7" name="bk object 107"/>
          <p:cNvSpPr/>
          <p:nvPr/>
        </p:nvSpPr>
        <p:spPr>
          <a:xfrm>
            <a:off x="8716871" y="3606554"/>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8" name="bk object 108"/>
          <p:cNvSpPr/>
          <p:nvPr/>
        </p:nvSpPr>
        <p:spPr>
          <a:xfrm>
            <a:off x="9155119" y="339091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9" name="bk object 109"/>
          <p:cNvSpPr/>
          <p:nvPr/>
        </p:nvSpPr>
        <p:spPr>
          <a:xfrm>
            <a:off x="9553399" y="312399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0" name="bk object 110"/>
          <p:cNvSpPr/>
          <p:nvPr/>
        </p:nvSpPr>
        <p:spPr>
          <a:xfrm>
            <a:off x="9911143" y="2806750"/>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1" name="bk object 111"/>
          <p:cNvSpPr/>
          <p:nvPr/>
        </p:nvSpPr>
        <p:spPr>
          <a:xfrm>
            <a:off x="10229151" y="2440642"/>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2" name="bk object 112"/>
          <p:cNvSpPr/>
          <p:nvPr/>
        </p:nvSpPr>
        <p:spPr>
          <a:xfrm>
            <a:off x="258887" y="264778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3" name="bk object 113"/>
          <p:cNvSpPr/>
          <p:nvPr/>
        </p:nvSpPr>
        <p:spPr>
          <a:xfrm>
            <a:off x="613735" y="2773420"/>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4" name="bk object 114"/>
          <p:cNvSpPr/>
          <p:nvPr/>
        </p:nvSpPr>
        <p:spPr>
          <a:xfrm>
            <a:off x="990738" y="2904872"/>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5" name="bk object 115"/>
          <p:cNvSpPr/>
          <p:nvPr/>
        </p:nvSpPr>
        <p:spPr>
          <a:xfrm>
            <a:off x="1390087" y="3040764"/>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6" name="bk object 116"/>
          <p:cNvSpPr/>
          <p:nvPr/>
        </p:nvSpPr>
        <p:spPr>
          <a:xfrm>
            <a:off x="1812415" y="318010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7" name="bk object 117"/>
          <p:cNvSpPr/>
          <p:nvPr/>
        </p:nvSpPr>
        <p:spPr>
          <a:xfrm>
            <a:off x="2258647" y="332233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8" name="bk object 118"/>
          <p:cNvSpPr/>
          <p:nvPr/>
        </p:nvSpPr>
        <p:spPr>
          <a:xfrm>
            <a:off x="2729907" y="346728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9" name="bk object 119"/>
          <p:cNvSpPr/>
          <p:nvPr/>
        </p:nvSpPr>
        <p:spPr>
          <a:xfrm>
            <a:off x="3227335" y="3615048"/>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0" name="bk object 120"/>
          <p:cNvSpPr/>
          <p:nvPr/>
        </p:nvSpPr>
        <p:spPr>
          <a:xfrm>
            <a:off x="3750999" y="376440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1" name="bk object 121"/>
          <p:cNvSpPr/>
          <p:nvPr/>
        </p:nvSpPr>
        <p:spPr>
          <a:xfrm>
            <a:off x="4297767" y="3910613"/>
            <a:ext cx="35044" cy="3504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2" name="bk object 122"/>
          <p:cNvSpPr/>
          <p:nvPr/>
        </p:nvSpPr>
        <p:spPr>
          <a:xfrm>
            <a:off x="4863127" y="404700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3" name="bk object 123"/>
          <p:cNvSpPr/>
          <p:nvPr/>
        </p:nvSpPr>
        <p:spPr>
          <a:xfrm>
            <a:off x="5441463" y="41653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4" name="bk object 124"/>
          <p:cNvSpPr/>
          <p:nvPr/>
        </p:nvSpPr>
        <p:spPr>
          <a:xfrm>
            <a:off x="6025179" y="425590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5" name="bk object 125"/>
          <p:cNvSpPr/>
          <p:nvPr/>
        </p:nvSpPr>
        <p:spPr>
          <a:xfrm>
            <a:off x="6605603" y="4309772"/>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6" name="bk object 126"/>
          <p:cNvSpPr/>
          <p:nvPr/>
        </p:nvSpPr>
        <p:spPr>
          <a:xfrm>
            <a:off x="7174499" y="432091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7" name="bk object 127"/>
          <p:cNvSpPr/>
          <p:nvPr/>
        </p:nvSpPr>
        <p:spPr>
          <a:xfrm>
            <a:off x="7723959" y="4285217"/>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8" name="bk object 128"/>
          <p:cNvSpPr/>
          <p:nvPr/>
        </p:nvSpPr>
        <p:spPr>
          <a:xfrm>
            <a:off x="8247439" y="4200516"/>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9" name="bk object 129"/>
          <p:cNvSpPr/>
          <p:nvPr/>
        </p:nvSpPr>
        <p:spPr>
          <a:xfrm>
            <a:off x="8740499" y="406656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0" name="bk object 130"/>
          <p:cNvSpPr/>
          <p:nvPr/>
        </p:nvSpPr>
        <p:spPr>
          <a:xfrm>
            <a:off x="9199891" y="3883449"/>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1" name="bk object 131"/>
          <p:cNvSpPr/>
          <p:nvPr/>
        </p:nvSpPr>
        <p:spPr>
          <a:xfrm>
            <a:off x="9623139" y="365097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2" name="bk object 132"/>
          <p:cNvSpPr/>
          <p:nvPr/>
        </p:nvSpPr>
        <p:spPr>
          <a:xfrm>
            <a:off x="10008551" y="3368909"/>
            <a:ext cx="35044" cy="35041"/>
          </a:xfrm>
          <a:custGeom>
            <a:avLst/>
            <a:gdLst/>
            <a:ahLst/>
            <a:cxnLst/>
            <a:rect l="l" t="t"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3" name="bk object 133"/>
          <p:cNvSpPr/>
          <p:nvPr/>
        </p:nvSpPr>
        <p:spPr>
          <a:xfrm>
            <a:off x="10355119" y="303710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4" name="bk object 134"/>
          <p:cNvSpPr/>
          <p:nvPr/>
        </p:nvSpPr>
        <p:spPr>
          <a:xfrm>
            <a:off x="10662823" y="2656082"/>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5" name="bk object 135"/>
          <p:cNvSpPr/>
          <p:nvPr/>
        </p:nvSpPr>
        <p:spPr>
          <a:xfrm>
            <a:off x="10937139" y="2230658"/>
            <a:ext cx="35044" cy="3504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6" name="bk object 136"/>
          <p:cNvSpPr/>
          <p:nvPr/>
        </p:nvSpPr>
        <p:spPr>
          <a:xfrm>
            <a:off x="43671" y="2657842"/>
            <a:ext cx="35044" cy="3504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7" name="bk object 137"/>
          <p:cNvSpPr/>
          <p:nvPr/>
        </p:nvSpPr>
        <p:spPr>
          <a:xfrm>
            <a:off x="353519" y="2775848"/>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8" name="bk object 138"/>
          <p:cNvSpPr/>
          <p:nvPr/>
        </p:nvSpPr>
        <p:spPr>
          <a:xfrm>
            <a:off x="687747" y="290398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9" name="bk object 139"/>
          <p:cNvSpPr/>
          <p:nvPr/>
        </p:nvSpPr>
        <p:spPr>
          <a:xfrm>
            <a:off x="1045847" y="3040794"/>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0" name="bk object 140"/>
          <p:cNvSpPr/>
          <p:nvPr/>
        </p:nvSpPr>
        <p:spPr>
          <a:xfrm>
            <a:off x="1427807" y="3184882"/>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1" name="bk object 141"/>
          <p:cNvSpPr/>
          <p:nvPr/>
        </p:nvSpPr>
        <p:spPr>
          <a:xfrm>
            <a:off x="1833987" y="3334910"/>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2" name="bk object 142"/>
          <p:cNvSpPr/>
          <p:nvPr/>
        </p:nvSpPr>
        <p:spPr>
          <a:xfrm>
            <a:off x="2265059" y="348966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3" name="bk object 143"/>
          <p:cNvSpPr/>
          <p:nvPr/>
        </p:nvSpPr>
        <p:spPr>
          <a:xfrm>
            <a:off x="2721779" y="3647969"/>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4" name="bk object 144"/>
          <p:cNvSpPr/>
          <p:nvPr/>
        </p:nvSpPr>
        <p:spPr>
          <a:xfrm>
            <a:off x="3204823" y="3808475"/>
            <a:ext cx="35044" cy="35041"/>
          </a:xfrm>
          <a:custGeom>
            <a:avLst/>
            <a:gdLst/>
            <a:ahLst/>
            <a:cxnLst/>
            <a:rect l="l" t="t"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5" name="bk object 145"/>
          <p:cNvSpPr/>
          <p:nvPr/>
        </p:nvSpPr>
        <p:spPr>
          <a:xfrm>
            <a:off x="3714531" y="3969487"/>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6" name="bk object 146"/>
          <p:cNvSpPr/>
          <p:nvPr/>
        </p:nvSpPr>
        <p:spPr>
          <a:xfrm>
            <a:off x="4249623" y="412752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7" name="bk object 147"/>
          <p:cNvSpPr/>
          <p:nvPr/>
        </p:nvSpPr>
        <p:spPr>
          <a:xfrm>
            <a:off x="4805339" y="4275813"/>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8" name="bk object 148"/>
          <p:cNvSpPr/>
          <p:nvPr/>
        </p:nvSpPr>
        <p:spPr>
          <a:xfrm>
            <a:off x="5375583" y="44064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9" name="bk object 149"/>
          <p:cNvSpPr/>
          <p:nvPr/>
        </p:nvSpPr>
        <p:spPr>
          <a:xfrm>
            <a:off x="5953539" y="451117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0" name="bk object 150"/>
          <p:cNvSpPr/>
          <p:nvPr/>
        </p:nvSpPr>
        <p:spPr>
          <a:xfrm>
            <a:off x="6531071" y="458224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1" name="bk object 151"/>
          <p:cNvSpPr/>
          <p:nvPr/>
        </p:nvSpPr>
        <p:spPr>
          <a:xfrm>
            <a:off x="7100007" y="461351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2" name="bk object 152"/>
          <p:cNvSpPr/>
          <p:nvPr/>
        </p:nvSpPr>
        <p:spPr>
          <a:xfrm>
            <a:off x="7653475" y="4601406"/>
            <a:ext cx="35044" cy="3504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3" name="bk object 153"/>
          <p:cNvSpPr/>
          <p:nvPr/>
        </p:nvSpPr>
        <p:spPr>
          <a:xfrm>
            <a:off x="8185419" y="454384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4" name="bk object 154"/>
          <p:cNvSpPr/>
          <p:nvPr/>
        </p:nvSpPr>
        <p:spPr>
          <a:xfrm>
            <a:off x="8691227" y="4439918"/>
            <a:ext cx="35044" cy="3504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5" name="bk object 155"/>
          <p:cNvSpPr/>
          <p:nvPr/>
        </p:nvSpPr>
        <p:spPr>
          <a:xfrm>
            <a:off x="9168127" y="4289798"/>
            <a:ext cx="35044" cy="3504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6" name="bk object 156"/>
          <p:cNvSpPr/>
          <p:nvPr/>
        </p:nvSpPr>
        <p:spPr>
          <a:xfrm>
            <a:off x="9613939" y="409328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7" name="bk object 157"/>
          <p:cNvSpPr/>
          <p:nvPr/>
        </p:nvSpPr>
        <p:spPr>
          <a:xfrm>
            <a:off x="10026663" y="3849515"/>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8" name="bk object 158"/>
          <p:cNvSpPr/>
          <p:nvPr/>
        </p:nvSpPr>
        <p:spPr>
          <a:xfrm>
            <a:off x="10404422" y="3557161"/>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9" name="bk object 159"/>
          <p:cNvSpPr/>
          <p:nvPr/>
        </p:nvSpPr>
        <p:spPr>
          <a:xfrm>
            <a:off x="10745463" y="3214990"/>
            <a:ext cx="35044" cy="3504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0" name="bk object 160"/>
          <p:cNvSpPr/>
          <p:nvPr/>
        </p:nvSpPr>
        <p:spPr>
          <a:xfrm>
            <a:off x="11048879" y="2822729"/>
            <a:ext cx="35044" cy="35041"/>
          </a:xfrm>
          <a:custGeom>
            <a:avLst/>
            <a:gdLst/>
            <a:ahLst/>
            <a:cxnLst/>
            <a:rect l="l" t="t"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1" name="bk object 161"/>
          <p:cNvSpPr/>
          <p:nvPr/>
        </p:nvSpPr>
        <p:spPr>
          <a:xfrm>
            <a:off x="11319391" y="2384754"/>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2" name="bk object 162"/>
          <p:cNvSpPr/>
          <p:nvPr/>
        </p:nvSpPr>
        <p:spPr>
          <a:xfrm>
            <a:off x="179967" y="2790776"/>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3" name="bk object 163"/>
          <p:cNvSpPr/>
          <p:nvPr/>
        </p:nvSpPr>
        <p:spPr>
          <a:xfrm>
            <a:off x="464567" y="2904449"/>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4" name="bk object 164"/>
          <p:cNvSpPr/>
          <p:nvPr/>
        </p:nvSpPr>
        <p:spPr>
          <a:xfrm>
            <a:off x="775351" y="3030497"/>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5" name="bk object 165"/>
          <p:cNvSpPr/>
          <p:nvPr/>
        </p:nvSpPr>
        <p:spPr>
          <a:xfrm>
            <a:off x="1111619" y="316749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6" name="bk object 166"/>
          <p:cNvSpPr/>
          <p:nvPr/>
        </p:nvSpPr>
        <p:spPr>
          <a:xfrm>
            <a:off x="1473079" y="3313969"/>
            <a:ext cx="35044" cy="35041"/>
          </a:xfrm>
          <a:custGeom>
            <a:avLst/>
            <a:gdLst/>
            <a:ahLst/>
            <a:cxnLst/>
            <a:rect l="l" t="t"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7" name="bk object 167"/>
          <p:cNvSpPr/>
          <p:nvPr/>
        </p:nvSpPr>
        <p:spPr>
          <a:xfrm>
            <a:off x="1859843" y="346834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8" name="bk object 168"/>
          <p:cNvSpPr/>
          <p:nvPr/>
        </p:nvSpPr>
        <p:spPr>
          <a:xfrm>
            <a:off x="2272267" y="362893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9" name="bk object 169"/>
          <p:cNvSpPr/>
          <p:nvPr/>
        </p:nvSpPr>
        <p:spPr>
          <a:xfrm>
            <a:off x="2710803" y="379388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0" name="bk object 170"/>
          <p:cNvSpPr/>
          <p:nvPr/>
        </p:nvSpPr>
        <p:spPr>
          <a:xfrm>
            <a:off x="3175755" y="3960981"/>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1" name="bk object 171"/>
          <p:cNvSpPr/>
          <p:nvPr/>
        </p:nvSpPr>
        <p:spPr>
          <a:xfrm>
            <a:off x="3667047" y="4127587"/>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2" name="bk object 172"/>
          <p:cNvSpPr/>
          <p:nvPr/>
        </p:nvSpPr>
        <p:spPr>
          <a:xfrm>
            <a:off x="4183895" y="429053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3" name="bk object 173"/>
          <p:cNvSpPr/>
          <p:nvPr/>
        </p:nvSpPr>
        <p:spPr>
          <a:xfrm>
            <a:off x="4723659" y="44450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4" name="bk object 174"/>
          <p:cNvSpPr/>
          <p:nvPr/>
        </p:nvSpPr>
        <p:spPr>
          <a:xfrm>
            <a:off x="5280287" y="458396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5" name="bk object 175"/>
          <p:cNvSpPr/>
          <p:nvPr/>
        </p:nvSpPr>
        <p:spPr>
          <a:xfrm>
            <a:off x="5846823" y="469957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6" name="bk object 176"/>
          <p:cNvSpPr/>
          <p:nvPr/>
        </p:nvSpPr>
        <p:spPr>
          <a:xfrm>
            <a:off x="6416207" y="478517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7" name="bk object 177"/>
          <p:cNvSpPr/>
          <p:nvPr/>
        </p:nvSpPr>
        <p:spPr>
          <a:xfrm>
            <a:off x="6980799" y="483488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8" name="bk object 178"/>
          <p:cNvSpPr/>
          <p:nvPr/>
        </p:nvSpPr>
        <p:spPr>
          <a:xfrm>
            <a:off x="7533639" y="484457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9" name="bk object 179"/>
          <p:cNvSpPr/>
          <p:nvPr/>
        </p:nvSpPr>
        <p:spPr>
          <a:xfrm>
            <a:off x="8069459" y="4812304"/>
            <a:ext cx="35044" cy="3504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0" name="bk object 180"/>
          <p:cNvSpPr/>
          <p:nvPr/>
        </p:nvSpPr>
        <p:spPr>
          <a:xfrm>
            <a:off x="8583895" y="473706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1" name="bk object 181"/>
          <p:cNvSpPr/>
          <p:nvPr/>
        </p:nvSpPr>
        <p:spPr>
          <a:xfrm>
            <a:off x="9073791" y="46184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2" name="bk object 182"/>
          <p:cNvSpPr/>
          <p:nvPr/>
        </p:nvSpPr>
        <p:spPr>
          <a:xfrm>
            <a:off x="9537399" y="4456366"/>
            <a:ext cx="35044" cy="35041"/>
          </a:xfrm>
          <a:custGeom>
            <a:avLst/>
            <a:gdLst/>
            <a:ahLst/>
            <a:cxnLst/>
            <a:rect l="l" t="t"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3" name="bk object 183"/>
          <p:cNvSpPr/>
          <p:nvPr/>
        </p:nvSpPr>
        <p:spPr>
          <a:xfrm>
            <a:off x="9973171" y="425019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4" name="bk object 184"/>
          <p:cNvSpPr/>
          <p:nvPr/>
        </p:nvSpPr>
        <p:spPr>
          <a:xfrm>
            <a:off x="10379231" y="39982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5" name="bk object 185"/>
          <p:cNvSpPr/>
          <p:nvPr/>
        </p:nvSpPr>
        <p:spPr>
          <a:xfrm>
            <a:off x="10753267" y="369807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6" name="bk object 186"/>
          <p:cNvSpPr/>
          <p:nvPr/>
        </p:nvSpPr>
        <p:spPr>
          <a:xfrm>
            <a:off x="11092679" y="334739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7" name="bk object 187"/>
          <p:cNvSpPr/>
          <p:nvPr/>
        </p:nvSpPr>
        <p:spPr>
          <a:xfrm>
            <a:off x="11395891" y="294542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8" name="bk object 188"/>
          <p:cNvSpPr/>
          <p:nvPr/>
        </p:nvSpPr>
        <p:spPr>
          <a:xfrm>
            <a:off x="11666883" y="249618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9" name="bk object 189"/>
          <p:cNvSpPr/>
          <p:nvPr/>
        </p:nvSpPr>
        <p:spPr>
          <a:xfrm>
            <a:off x="111043" y="2841905"/>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0" name="bk object 190"/>
          <p:cNvSpPr/>
          <p:nvPr/>
        </p:nvSpPr>
        <p:spPr>
          <a:xfrm>
            <a:off x="338647" y="2931769"/>
            <a:ext cx="35044" cy="3504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1" name="bk object 191"/>
          <p:cNvSpPr/>
          <p:nvPr/>
        </p:nvSpPr>
        <p:spPr>
          <a:xfrm>
            <a:off x="595475" y="303724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2" name="bk object 192"/>
          <p:cNvSpPr/>
          <p:nvPr/>
        </p:nvSpPr>
        <p:spPr>
          <a:xfrm>
            <a:off x="880211" y="3156993"/>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3" name="bk object 193"/>
          <p:cNvSpPr/>
          <p:nvPr/>
        </p:nvSpPr>
        <p:spPr>
          <a:xfrm>
            <a:off x="1191927" y="328952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4" name="bk object 194"/>
          <p:cNvSpPr/>
          <p:nvPr/>
        </p:nvSpPr>
        <p:spPr>
          <a:xfrm>
            <a:off x="1530103" y="3433307"/>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5" name="bk object 195"/>
          <p:cNvSpPr/>
          <p:nvPr/>
        </p:nvSpPr>
        <p:spPr>
          <a:xfrm>
            <a:off x="1894559" y="3586581"/>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6" name="bk object 196"/>
          <p:cNvSpPr/>
          <p:nvPr/>
        </p:nvSpPr>
        <p:spPr>
          <a:xfrm>
            <a:off x="2285363" y="3747356"/>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7" name="bk object 197"/>
          <p:cNvSpPr/>
          <p:nvPr/>
        </p:nvSpPr>
        <p:spPr>
          <a:xfrm>
            <a:off x="2702659" y="3913332"/>
            <a:ext cx="35044" cy="3504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8" name="bk object 198"/>
          <p:cNvSpPr/>
          <p:nvPr/>
        </p:nvSpPr>
        <p:spPr>
          <a:xfrm>
            <a:off x="3146471" y="4081832"/>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9" name="bk object 199"/>
          <p:cNvSpPr/>
          <p:nvPr/>
        </p:nvSpPr>
        <p:spPr>
          <a:xfrm>
            <a:off x="3616435" y="4249770"/>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0" name="bk object 200"/>
          <p:cNvSpPr/>
          <p:nvPr/>
        </p:nvSpPr>
        <p:spPr>
          <a:xfrm>
            <a:off x="4111539" y="44136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1" name="bk object 201"/>
          <p:cNvSpPr/>
          <p:nvPr/>
        </p:nvSpPr>
        <p:spPr>
          <a:xfrm>
            <a:off x="4629923" y="45697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2" name="bk object 202"/>
          <p:cNvSpPr/>
          <p:nvPr/>
        </p:nvSpPr>
        <p:spPr>
          <a:xfrm>
            <a:off x="5167891" y="47129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3" name="bk object 203"/>
          <p:cNvSpPr/>
          <p:nvPr/>
        </p:nvSpPr>
        <p:spPr>
          <a:xfrm>
            <a:off x="5718783" y="483660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4" name="bk object 204"/>
          <p:cNvSpPr/>
          <p:nvPr/>
        </p:nvSpPr>
        <p:spPr>
          <a:xfrm>
            <a:off x="6275527" y="4933826"/>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5" name="bk object 205"/>
          <p:cNvSpPr/>
          <p:nvPr/>
        </p:nvSpPr>
        <p:spPr>
          <a:xfrm>
            <a:off x="6831543" y="499933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6" name="bk object 206"/>
          <p:cNvSpPr/>
          <p:nvPr/>
        </p:nvSpPr>
        <p:spPr>
          <a:xfrm>
            <a:off x="7380195" y="502880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7" name="bk object 207"/>
          <p:cNvSpPr/>
          <p:nvPr/>
        </p:nvSpPr>
        <p:spPr>
          <a:xfrm>
            <a:off x="7915859" y="501945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8" name="bk object 208"/>
          <p:cNvSpPr/>
          <p:nvPr/>
        </p:nvSpPr>
        <p:spPr>
          <a:xfrm>
            <a:off x="8434651" y="4970253"/>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9" name="bk object 209"/>
          <p:cNvSpPr/>
          <p:nvPr/>
        </p:nvSpPr>
        <p:spPr>
          <a:xfrm>
            <a:off x="8933491" y="488069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0" name="bk object 210"/>
          <p:cNvSpPr/>
          <p:nvPr/>
        </p:nvSpPr>
        <p:spPr>
          <a:xfrm>
            <a:off x="9410211" y="475039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1" name="bk object 211"/>
          <p:cNvSpPr/>
          <p:nvPr/>
        </p:nvSpPr>
        <p:spPr>
          <a:xfrm>
            <a:off x="9863615" y="4578890"/>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2" name="bk object 212"/>
          <p:cNvSpPr/>
          <p:nvPr/>
        </p:nvSpPr>
        <p:spPr>
          <a:xfrm>
            <a:off x="10292451" y="436493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3" name="bk object 213"/>
          <p:cNvSpPr/>
          <p:nvPr/>
        </p:nvSpPr>
        <p:spPr>
          <a:xfrm>
            <a:off x="10694771" y="4106039"/>
            <a:ext cx="35044" cy="35041"/>
          </a:xfrm>
          <a:custGeom>
            <a:avLst/>
            <a:gdLst/>
            <a:ahLst/>
            <a:cxnLst/>
            <a:rect l="l" t="t"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4" name="bk object 214"/>
          <p:cNvSpPr/>
          <p:nvPr/>
        </p:nvSpPr>
        <p:spPr>
          <a:xfrm>
            <a:off x="11067791" y="379885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5" name="bk object 215"/>
          <p:cNvSpPr/>
          <p:nvPr/>
        </p:nvSpPr>
        <p:spPr>
          <a:xfrm>
            <a:off x="11407939" y="343978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6" name="bk object 216"/>
          <p:cNvSpPr/>
          <p:nvPr/>
        </p:nvSpPr>
        <p:spPr>
          <a:xfrm>
            <a:off x="11713399" y="3028009"/>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7" name="bk object 217"/>
          <p:cNvSpPr/>
          <p:nvPr/>
        </p:nvSpPr>
        <p:spPr>
          <a:xfrm>
            <a:off x="11987523" y="256720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8" name="bk object 218"/>
          <p:cNvSpPr/>
          <p:nvPr/>
        </p:nvSpPr>
        <p:spPr>
          <a:xfrm>
            <a:off x="523571" y="3084786"/>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9" name="bk object 219"/>
          <p:cNvSpPr/>
          <p:nvPr/>
        </p:nvSpPr>
        <p:spPr>
          <a:xfrm>
            <a:off x="750327" y="3178464"/>
            <a:ext cx="35044" cy="3504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0" name="bk object 220"/>
          <p:cNvSpPr/>
          <p:nvPr/>
        </p:nvSpPr>
        <p:spPr>
          <a:xfrm>
            <a:off x="1006627" y="3288049"/>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1" name="bk object 221"/>
          <p:cNvSpPr/>
          <p:nvPr/>
        </p:nvSpPr>
        <p:spPr>
          <a:xfrm>
            <a:off x="1291375" y="3412046"/>
            <a:ext cx="35044" cy="3504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2" name="bk object 222"/>
          <p:cNvSpPr/>
          <p:nvPr/>
        </p:nvSpPr>
        <p:spPr>
          <a:xfrm>
            <a:off x="1603827" y="354876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3" name="bk object 223"/>
          <p:cNvSpPr/>
          <p:nvPr/>
        </p:nvSpPr>
        <p:spPr>
          <a:xfrm>
            <a:off x="1943519" y="3696376"/>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4" name="bk object 224"/>
          <p:cNvSpPr/>
          <p:nvPr/>
        </p:nvSpPr>
        <p:spPr>
          <a:xfrm>
            <a:off x="2310243" y="3852649"/>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5" name="bk object 225"/>
          <p:cNvSpPr/>
          <p:nvPr/>
        </p:nvSpPr>
        <p:spPr>
          <a:xfrm>
            <a:off x="2703855" y="401508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6" name="bk object 226"/>
          <p:cNvSpPr/>
          <p:nvPr/>
        </p:nvSpPr>
        <p:spPr>
          <a:xfrm>
            <a:off x="3124127" y="4180785"/>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7" name="bk object 227"/>
          <p:cNvSpPr/>
          <p:nvPr/>
        </p:nvSpPr>
        <p:spPr>
          <a:xfrm>
            <a:off x="3570487" y="434643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8" name="bk object 228"/>
          <p:cNvSpPr/>
          <p:nvPr/>
        </p:nvSpPr>
        <p:spPr>
          <a:xfrm>
            <a:off x="4041807" y="450851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9" name="bk object 229"/>
          <p:cNvSpPr/>
          <p:nvPr/>
        </p:nvSpPr>
        <p:spPr>
          <a:xfrm>
            <a:off x="4536203" y="4663370"/>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0" name="bk object 230"/>
          <p:cNvSpPr/>
          <p:nvPr/>
        </p:nvSpPr>
        <p:spPr>
          <a:xfrm>
            <a:off x="5051015" y="480729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1" name="bk object 231"/>
          <p:cNvSpPr/>
          <p:nvPr/>
        </p:nvSpPr>
        <p:spPr>
          <a:xfrm>
            <a:off x="5582083" y="4935517"/>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2" name="bk object 232"/>
          <p:cNvSpPr/>
          <p:nvPr/>
        </p:nvSpPr>
        <p:spPr>
          <a:xfrm>
            <a:off x="6122711" y="5041632"/>
            <a:ext cx="35044" cy="35041"/>
          </a:xfrm>
          <a:custGeom>
            <a:avLst/>
            <a:gdLst/>
            <a:ahLst/>
            <a:cxnLst/>
            <a:rect l="l" t="t"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3" name="bk object 233"/>
          <p:cNvSpPr/>
          <p:nvPr/>
        </p:nvSpPr>
        <p:spPr>
          <a:xfrm>
            <a:off x="6666283" y="511998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4" name="bk object 234"/>
          <p:cNvSpPr/>
          <p:nvPr/>
        </p:nvSpPr>
        <p:spPr>
          <a:xfrm>
            <a:off x="7206975" y="5166346"/>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5" name="bk object 235"/>
          <p:cNvSpPr/>
          <p:nvPr/>
        </p:nvSpPr>
        <p:spPr>
          <a:xfrm>
            <a:off x="7739279" y="517753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6" name="bk object 236"/>
          <p:cNvSpPr/>
          <p:nvPr/>
        </p:nvSpPr>
        <p:spPr>
          <a:xfrm>
            <a:off x="8258723" y="5151618"/>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7" name="bk object 237"/>
          <p:cNvSpPr/>
          <p:nvPr/>
        </p:nvSpPr>
        <p:spPr>
          <a:xfrm>
            <a:off x="8762455" y="5088014"/>
            <a:ext cx="35044" cy="3504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8" name="bk object 238"/>
          <p:cNvSpPr/>
          <p:nvPr/>
        </p:nvSpPr>
        <p:spPr>
          <a:xfrm>
            <a:off x="9248295" y="49864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9" name="bk object 239"/>
          <p:cNvSpPr/>
          <p:nvPr/>
        </p:nvSpPr>
        <p:spPr>
          <a:xfrm>
            <a:off x="9714695" y="484622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0" name="bk object 240"/>
          <p:cNvSpPr/>
          <p:nvPr/>
        </p:nvSpPr>
        <p:spPr>
          <a:xfrm>
            <a:off x="10160627" y="46664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1" name="bk object 241"/>
          <p:cNvSpPr/>
          <p:nvPr/>
        </p:nvSpPr>
        <p:spPr>
          <a:xfrm>
            <a:off x="10584991" y="444527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2" name="bk object 242"/>
          <p:cNvSpPr/>
          <p:nvPr/>
        </p:nvSpPr>
        <p:spPr>
          <a:xfrm>
            <a:off x="10985651" y="417946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3" name="bk object 243"/>
          <p:cNvSpPr/>
          <p:nvPr/>
        </p:nvSpPr>
        <p:spPr>
          <a:xfrm>
            <a:off x="11359339" y="3864676"/>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4" name="bk object 244"/>
          <p:cNvSpPr/>
          <p:nvPr/>
        </p:nvSpPr>
        <p:spPr>
          <a:xfrm>
            <a:off x="11701491" y="3496063"/>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5" name="bk object 245"/>
          <p:cNvSpPr/>
          <p:nvPr/>
        </p:nvSpPr>
        <p:spPr>
          <a:xfrm>
            <a:off x="12010503" y="3073149"/>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6" name="bk object 246"/>
          <p:cNvSpPr/>
          <p:nvPr/>
        </p:nvSpPr>
        <p:spPr>
          <a:xfrm>
            <a:off x="933479" y="3332454"/>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7" name="bk object 247"/>
          <p:cNvSpPr/>
          <p:nvPr/>
        </p:nvSpPr>
        <p:spPr>
          <a:xfrm>
            <a:off x="1159199" y="3428376"/>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8" name="bk object 248"/>
          <p:cNvSpPr/>
          <p:nvPr/>
        </p:nvSpPr>
        <p:spPr>
          <a:xfrm>
            <a:off x="1414823" y="354020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9" name="bk object 249"/>
          <p:cNvSpPr/>
          <p:nvPr/>
        </p:nvSpPr>
        <p:spPr>
          <a:xfrm>
            <a:off x="1699411" y="3666167"/>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0" name="bk object 250"/>
          <p:cNvSpPr/>
          <p:nvPr/>
        </p:nvSpPr>
        <p:spPr>
          <a:xfrm>
            <a:off x="2012263" y="380426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1" name="bk object 251"/>
          <p:cNvSpPr/>
          <p:nvPr/>
        </p:nvSpPr>
        <p:spPr>
          <a:xfrm>
            <a:off x="2352879" y="3952219"/>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2" name="bk object 252"/>
          <p:cNvSpPr/>
          <p:nvPr/>
        </p:nvSpPr>
        <p:spPr>
          <a:xfrm>
            <a:off x="2720867" y="4107367"/>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3" name="bk object 253"/>
          <p:cNvSpPr/>
          <p:nvPr/>
        </p:nvSpPr>
        <p:spPr>
          <a:xfrm>
            <a:off x="3115739" y="426678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4" name="bk object 254"/>
          <p:cNvSpPr/>
          <p:nvPr/>
        </p:nvSpPr>
        <p:spPr>
          <a:xfrm>
            <a:off x="3536771" y="4427088"/>
            <a:ext cx="35044" cy="35041"/>
          </a:xfrm>
          <a:custGeom>
            <a:avLst/>
            <a:gdLst/>
            <a:ahLst/>
            <a:cxnLst/>
            <a:rect l="l" t="t"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5" name="bk object 255"/>
          <p:cNvSpPr/>
          <p:nvPr/>
        </p:nvSpPr>
        <p:spPr>
          <a:xfrm>
            <a:off x="3982755" y="458482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6" name="bk object 256"/>
          <p:cNvSpPr/>
          <p:nvPr/>
        </p:nvSpPr>
        <p:spPr>
          <a:xfrm>
            <a:off x="4451843" y="47365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7" name="bk object 257"/>
          <p:cNvSpPr/>
          <p:nvPr/>
        </p:nvSpPr>
        <p:spPr>
          <a:xfrm>
            <a:off x="4941551" y="48787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8" name="bk object 258"/>
          <p:cNvSpPr/>
          <p:nvPr/>
        </p:nvSpPr>
        <p:spPr>
          <a:xfrm>
            <a:off x="5448883" y="500807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9" name="bk object 259"/>
          <p:cNvSpPr/>
          <p:nvPr/>
        </p:nvSpPr>
        <p:spPr>
          <a:xfrm>
            <a:off x="5969679" y="511970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0" name="bk object 260"/>
          <p:cNvSpPr/>
          <p:nvPr/>
        </p:nvSpPr>
        <p:spPr>
          <a:xfrm>
            <a:off x="6497623" y="5207997"/>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1" name="bk object 261"/>
          <p:cNvSpPr/>
          <p:nvPr/>
        </p:nvSpPr>
        <p:spPr>
          <a:xfrm>
            <a:off x="7026743" y="5268150"/>
            <a:ext cx="35044" cy="3504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2" name="bk object 262"/>
          <p:cNvSpPr/>
          <p:nvPr/>
        </p:nvSpPr>
        <p:spPr>
          <a:xfrm>
            <a:off x="7552082" y="529680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3" name="bk object 263"/>
          <p:cNvSpPr/>
          <p:nvPr/>
        </p:nvSpPr>
        <p:spPr>
          <a:xfrm>
            <a:off x="8069091" y="529156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4" name="bk object 264"/>
          <p:cNvSpPr/>
          <p:nvPr/>
        </p:nvSpPr>
        <p:spPr>
          <a:xfrm>
            <a:off x="8574223" y="52509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5" name="bk object 265"/>
          <p:cNvSpPr/>
          <p:nvPr/>
        </p:nvSpPr>
        <p:spPr>
          <a:xfrm>
            <a:off x="9065283" y="5174690"/>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6" name="bk object 266"/>
          <p:cNvSpPr/>
          <p:nvPr/>
        </p:nvSpPr>
        <p:spPr>
          <a:xfrm>
            <a:off x="9540707" y="5062325"/>
            <a:ext cx="35044" cy="3504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7" name="bk object 267"/>
          <p:cNvSpPr/>
          <p:nvPr/>
        </p:nvSpPr>
        <p:spPr>
          <a:xfrm>
            <a:off x="9999295" y="4913061"/>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8" name="bk object 268"/>
          <p:cNvSpPr/>
          <p:nvPr/>
        </p:nvSpPr>
        <p:spPr>
          <a:xfrm>
            <a:off x="10440035" y="4725314"/>
            <a:ext cx="35044" cy="35041"/>
          </a:xfrm>
          <a:custGeom>
            <a:avLst/>
            <a:gdLst/>
            <a:ahLst/>
            <a:cxnLst/>
            <a:rect l="l" t="t"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9" name="bk object 269"/>
          <p:cNvSpPr/>
          <p:nvPr/>
        </p:nvSpPr>
        <p:spPr>
          <a:xfrm>
            <a:off x="10861763" y="4496629"/>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0" name="bk object 270"/>
          <p:cNvSpPr/>
          <p:nvPr/>
        </p:nvSpPr>
        <p:spPr>
          <a:xfrm>
            <a:off x="11262151" y="422297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1" name="bk object 271"/>
          <p:cNvSpPr/>
          <p:nvPr/>
        </p:nvSpPr>
        <p:spPr>
          <a:xfrm>
            <a:off x="11637395" y="3898996"/>
            <a:ext cx="35044" cy="35041"/>
          </a:xfrm>
          <a:custGeom>
            <a:avLst/>
            <a:gdLst/>
            <a:ahLst/>
            <a:cxnLst/>
            <a:rect l="l" t="t"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2" name="bk object 272"/>
          <p:cNvSpPr/>
          <p:nvPr/>
        </p:nvSpPr>
        <p:spPr>
          <a:xfrm>
            <a:off x="11982167" y="3518817"/>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3" name="bk object 273"/>
          <p:cNvSpPr/>
          <p:nvPr/>
        </p:nvSpPr>
        <p:spPr>
          <a:xfrm>
            <a:off x="1342519" y="358246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4" name="bk object 274"/>
          <p:cNvSpPr/>
          <p:nvPr/>
        </p:nvSpPr>
        <p:spPr>
          <a:xfrm>
            <a:off x="1567075" y="3678874"/>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5" name="bk object 275"/>
          <p:cNvSpPr/>
          <p:nvPr/>
        </p:nvSpPr>
        <p:spPr>
          <a:xfrm>
            <a:off x="1821903" y="379080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6" name="bk object 276"/>
          <p:cNvSpPr/>
          <p:nvPr/>
        </p:nvSpPr>
        <p:spPr>
          <a:xfrm>
            <a:off x="2106099" y="3916156"/>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7" name="bk object 277"/>
          <p:cNvSpPr/>
          <p:nvPr/>
        </p:nvSpPr>
        <p:spPr>
          <a:xfrm>
            <a:off x="2418914" y="4052571"/>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8" name="bk object 278"/>
          <p:cNvSpPr/>
          <p:nvPr/>
        </p:nvSpPr>
        <p:spPr>
          <a:xfrm>
            <a:off x="2759699" y="4197373"/>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9" name="bk object 279"/>
          <p:cNvSpPr/>
          <p:nvPr/>
        </p:nvSpPr>
        <p:spPr>
          <a:xfrm>
            <a:off x="3127743" y="434757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0" name="bk object 280"/>
          <p:cNvSpPr/>
          <p:nvPr/>
        </p:nvSpPr>
        <p:spPr>
          <a:xfrm>
            <a:off x="3522151" y="4499902"/>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1" name="bk object 281"/>
          <p:cNvSpPr/>
          <p:nvPr/>
        </p:nvSpPr>
        <p:spPr>
          <a:xfrm>
            <a:off x="3941651" y="465097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2" name="bk object 282"/>
          <p:cNvSpPr/>
          <p:nvPr/>
        </p:nvSpPr>
        <p:spPr>
          <a:xfrm>
            <a:off x="4384447" y="4797484"/>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3" name="bk object 283"/>
          <p:cNvSpPr/>
          <p:nvPr/>
        </p:nvSpPr>
        <p:spPr>
          <a:xfrm>
            <a:off x="4848227" y="4936310"/>
            <a:ext cx="35044" cy="3504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4" name="bk object 284"/>
          <p:cNvSpPr/>
          <p:nvPr/>
        </p:nvSpPr>
        <p:spPr>
          <a:xfrm>
            <a:off x="5330243" y="5064370"/>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5" name="bk object 285"/>
          <p:cNvSpPr/>
          <p:nvPr/>
        </p:nvSpPr>
        <p:spPr>
          <a:xfrm>
            <a:off x="5827603" y="517792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6" name="bk object 286"/>
          <p:cNvSpPr/>
          <p:nvPr/>
        </p:nvSpPr>
        <p:spPr>
          <a:xfrm>
            <a:off x="6336371" y="527263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7" name="bk object 287"/>
          <p:cNvSpPr/>
          <p:nvPr/>
        </p:nvSpPr>
        <p:spPr>
          <a:xfrm>
            <a:off x="6850803" y="534349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8" name="bk object 288"/>
          <p:cNvSpPr/>
          <p:nvPr/>
        </p:nvSpPr>
        <p:spPr>
          <a:xfrm>
            <a:off x="7365639" y="538642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9" name="bk object 289"/>
          <p:cNvSpPr/>
          <p:nvPr/>
        </p:nvSpPr>
        <p:spPr>
          <a:xfrm>
            <a:off x="7876647" y="5398694"/>
            <a:ext cx="35044" cy="3504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0" name="bk object 290"/>
          <p:cNvSpPr/>
          <p:nvPr/>
        </p:nvSpPr>
        <p:spPr>
          <a:xfrm>
            <a:off x="8380087" y="537842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1" name="bk object 291"/>
          <p:cNvSpPr/>
          <p:nvPr/>
        </p:nvSpPr>
        <p:spPr>
          <a:xfrm>
            <a:off x="8873067" y="53245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2" name="bk object 292"/>
          <p:cNvSpPr/>
          <p:nvPr/>
        </p:nvSpPr>
        <p:spPr>
          <a:xfrm>
            <a:off x="9353759" y="523650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3" name="bk object 293"/>
          <p:cNvSpPr/>
          <p:nvPr/>
        </p:nvSpPr>
        <p:spPr>
          <a:xfrm>
            <a:off x="9821019" y="5113985"/>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4" name="bk object 294"/>
          <p:cNvSpPr/>
          <p:nvPr/>
        </p:nvSpPr>
        <p:spPr>
          <a:xfrm>
            <a:off x="10273843" y="495581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5" name="bk object 295"/>
          <p:cNvSpPr/>
          <p:nvPr/>
        </p:nvSpPr>
        <p:spPr>
          <a:xfrm>
            <a:off x="10711191" y="475985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6" name="bk object 296"/>
          <p:cNvSpPr/>
          <p:nvPr/>
        </p:nvSpPr>
        <p:spPr>
          <a:xfrm>
            <a:off x="11131619" y="4522733"/>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7" name="bk object 297"/>
          <p:cNvSpPr/>
          <p:nvPr/>
        </p:nvSpPr>
        <p:spPr>
          <a:xfrm>
            <a:off x="11532591" y="423963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8" name="bk object 298"/>
          <p:cNvSpPr/>
          <p:nvPr/>
        </p:nvSpPr>
        <p:spPr>
          <a:xfrm>
            <a:off x="11909703" y="3904034"/>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9" name="bk object 299"/>
          <p:cNvSpPr/>
          <p:nvPr/>
        </p:nvSpPr>
        <p:spPr>
          <a:xfrm>
            <a:off x="1752679" y="3832301"/>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0" name="bk object 300"/>
          <p:cNvSpPr/>
          <p:nvPr/>
        </p:nvSpPr>
        <p:spPr>
          <a:xfrm>
            <a:off x="1976007" y="392730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1" name="bk object 301"/>
          <p:cNvSpPr/>
          <p:nvPr/>
        </p:nvSpPr>
        <p:spPr>
          <a:xfrm>
            <a:off x="2229927" y="4037080"/>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2" name="bk object 302"/>
          <p:cNvSpPr/>
          <p:nvPr/>
        </p:nvSpPr>
        <p:spPr>
          <a:xfrm>
            <a:off x="2513459" y="4159245"/>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3" name="bk object 303"/>
          <p:cNvSpPr/>
          <p:nvPr/>
        </p:nvSpPr>
        <p:spPr>
          <a:xfrm>
            <a:off x="2825715" y="4291040"/>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4" name="bk object 304"/>
          <p:cNvSpPr/>
          <p:nvPr/>
        </p:nvSpPr>
        <p:spPr>
          <a:xfrm>
            <a:off x="3165775" y="4429561"/>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5" name="bk object 305"/>
          <p:cNvSpPr/>
          <p:nvPr/>
        </p:nvSpPr>
        <p:spPr>
          <a:xfrm>
            <a:off x="3532563" y="457159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6" name="bk object 306"/>
          <p:cNvSpPr/>
          <p:nvPr/>
        </p:nvSpPr>
        <p:spPr>
          <a:xfrm>
            <a:off x="3924739" y="4713889"/>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7" name="bk object 307"/>
          <p:cNvSpPr/>
          <p:nvPr/>
        </p:nvSpPr>
        <p:spPr>
          <a:xfrm>
            <a:off x="4340535" y="48532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8" name="bk object 308"/>
          <p:cNvSpPr/>
          <p:nvPr/>
        </p:nvSpPr>
        <p:spPr>
          <a:xfrm>
            <a:off x="4777775" y="498688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9" name="bk object 309"/>
          <p:cNvSpPr/>
          <p:nvPr/>
        </p:nvSpPr>
        <p:spPr>
          <a:xfrm>
            <a:off x="5233943" y="511184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0" name="bk object 310"/>
          <p:cNvSpPr/>
          <p:nvPr/>
        </p:nvSpPr>
        <p:spPr>
          <a:xfrm>
            <a:off x="5706471" y="5224825"/>
            <a:ext cx="35044" cy="3504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1" name="bk object 311"/>
          <p:cNvSpPr/>
          <p:nvPr/>
        </p:nvSpPr>
        <p:spPr>
          <a:xfrm>
            <a:off x="6192627" y="5322277"/>
            <a:ext cx="35044" cy="3504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2" name="bk object 312"/>
          <p:cNvSpPr/>
          <p:nvPr/>
        </p:nvSpPr>
        <p:spPr>
          <a:xfrm>
            <a:off x="6688847" y="540022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3" name="bk object 313"/>
          <p:cNvSpPr/>
          <p:nvPr/>
        </p:nvSpPr>
        <p:spPr>
          <a:xfrm>
            <a:off x="7190023" y="5454238"/>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4" name="bk object 314"/>
          <p:cNvSpPr/>
          <p:nvPr/>
        </p:nvSpPr>
        <p:spPr>
          <a:xfrm>
            <a:off x="7691543" y="548083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5" name="bk object 315"/>
          <p:cNvSpPr/>
          <p:nvPr/>
        </p:nvSpPr>
        <p:spPr>
          <a:xfrm>
            <a:off x="8189727" y="54776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6" name="bk object 316"/>
          <p:cNvSpPr/>
          <p:nvPr/>
        </p:nvSpPr>
        <p:spPr>
          <a:xfrm>
            <a:off x="8681447" y="5443348"/>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7" name="bk object 317"/>
          <p:cNvSpPr/>
          <p:nvPr/>
        </p:nvSpPr>
        <p:spPr>
          <a:xfrm>
            <a:off x="9164291" y="537688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8" name="bk object 318"/>
          <p:cNvSpPr/>
          <p:nvPr/>
        </p:nvSpPr>
        <p:spPr>
          <a:xfrm>
            <a:off x="9636615" y="52776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9" name="bk object 319"/>
          <p:cNvSpPr/>
          <p:nvPr/>
        </p:nvSpPr>
        <p:spPr>
          <a:xfrm>
            <a:off x="10097531" y="514515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0" name="bk object 320"/>
          <p:cNvSpPr/>
          <p:nvPr/>
        </p:nvSpPr>
        <p:spPr>
          <a:xfrm>
            <a:off x="10546143" y="497780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1" name="bk object 321"/>
          <p:cNvSpPr/>
          <p:nvPr/>
        </p:nvSpPr>
        <p:spPr>
          <a:xfrm>
            <a:off x="10981387" y="477292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2" name="bk object 322"/>
          <p:cNvSpPr/>
          <p:nvPr/>
        </p:nvSpPr>
        <p:spPr>
          <a:xfrm>
            <a:off x="11401527" y="4526176"/>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3" name="bk object 323"/>
          <p:cNvSpPr/>
          <p:nvPr/>
        </p:nvSpPr>
        <p:spPr>
          <a:xfrm>
            <a:off x="11803559" y="4231449"/>
            <a:ext cx="35044" cy="3504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4" name="bk object 324"/>
          <p:cNvSpPr/>
          <p:nvPr/>
        </p:nvSpPr>
        <p:spPr>
          <a:xfrm>
            <a:off x="2166047" y="4079349"/>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5" name="bk object 325"/>
          <p:cNvSpPr/>
          <p:nvPr/>
        </p:nvSpPr>
        <p:spPr>
          <a:xfrm>
            <a:off x="2388119" y="4171087"/>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6" name="bk object 326"/>
          <p:cNvSpPr/>
          <p:nvPr/>
        </p:nvSpPr>
        <p:spPr>
          <a:xfrm>
            <a:off x="2640999" y="4276581"/>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7" name="bk object 327"/>
          <p:cNvSpPr/>
          <p:nvPr/>
        </p:nvSpPr>
        <p:spPr>
          <a:xfrm>
            <a:off x="2923539" y="4393145"/>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8" name="bk object 328"/>
          <p:cNvSpPr/>
          <p:nvPr/>
        </p:nvSpPr>
        <p:spPr>
          <a:xfrm>
            <a:off x="3234619" y="4517813"/>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9" name="bk object 329"/>
          <p:cNvSpPr/>
          <p:nvPr/>
        </p:nvSpPr>
        <p:spPr>
          <a:xfrm>
            <a:off x="3572979" y="464755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0" name="bk object 330"/>
          <p:cNvSpPr/>
          <p:nvPr/>
        </p:nvSpPr>
        <p:spPr>
          <a:xfrm>
            <a:off x="3937191" y="477916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1" name="bk object 331"/>
          <p:cNvSpPr/>
          <p:nvPr/>
        </p:nvSpPr>
        <p:spPr>
          <a:xfrm>
            <a:off x="4325479" y="490964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2" name="bk object 332"/>
          <p:cNvSpPr/>
          <p:nvPr/>
        </p:nvSpPr>
        <p:spPr>
          <a:xfrm>
            <a:off x="4735767" y="503623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3" name="bk object 333"/>
          <p:cNvSpPr/>
          <p:nvPr/>
        </p:nvSpPr>
        <p:spPr>
          <a:xfrm>
            <a:off x="5165719" y="515629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4" name="bk object 334"/>
          <p:cNvSpPr/>
          <p:nvPr/>
        </p:nvSpPr>
        <p:spPr>
          <a:xfrm>
            <a:off x="5613015" y="526673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5" name="bk object 335"/>
          <p:cNvSpPr/>
          <p:nvPr/>
        </p:nvSpPr>
        <p:spPr>
          <a:xfrm>
            <a:off x="6075247" y="536428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6" name="bk object 336"/>
          <p:cNvSpPr/>
          <p:nvPr/>
        </p:nvSpPr>
        <p:spPr>
          <a:xfrm>
            <a:off x="6549927" y="5445568"/>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7" name="bk object 337"/>
          <p:cNvSpPr/>
          <p:nvPr/>
        </p:nvSpPr>
        <p:spPr>
          <a:xfrm>
            <a:off x="7033923" y="550700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8" name="bk object 338"/>
          <p:cNvSpPr/>
          <p:nvPr/>
        </p:nvSpPr>
        <p:spPr>
          <a:xfrm>
            <a:off x="7522707" y="5544692"/>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9" name="bk object 339"/>
          <p:cNvSpPr/>
          <p:nvPr/>
        </p:nvSpPr>
        <p:spPr>
          <a:xfrm>
            <a:off x="8012203" y="5555586"/>
            <a:ext cx="35044" cy="3504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0" name="bk object 340"/>
          <p:cNvSpPr/>
          <p:nvPr/>
        </p:nvSpPr>
        <p:spPr>
          <a:xfrm>
            <a:off x="8499139" y="553770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1" name="bk object 341"/>
          <p:cNvSpPr/>
          <p:nvPr/>
        </p:nvSpPr>
        <p:spPr>
          <a:xfrm>
            <a:off x="8980835" y="5489853"/>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2" name="bk object 342"/>
          <p:cNvSpPr/>
          <p:nvPr/>
        </p:nvSpPr>
        <p:spPr>
          <a:xfrm>
            <a:off x="9455207" y="541122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3" name="bk object 343"/>
          <p:cNvSpPr/>
          <p:nvPr/>
        </p:nvSpPr>
        <p:spPr>
          <a:xfrm>
            <a:off x="9920799" y="530109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4" name="bk object 344"/>
          <p:cNvSpPr/>
          <p:nvPr/>
        </p:nvSpPr>
        <p:spPr>
          <a:xfrm>
            <a:off x="10376711" y="515844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5" name="bk object 345"/>
          <p:cNvSpPr/>
          <p:nvPr/>
        </p:nvSpPr>
        <p:spPr>
          <a:xfrm>
            <a:off x="10822215" y="4981406"/>
            <a:ext cx="35044" cy="3504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6" name="bk object 346"/>
          <p:cNvSpPr/>
          <p:nvPr/>
        </p:nvSpPr>
        <p:spPr>
          <a:xfrm>
            <a:off x="11256199" y="476654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7" name="bk object 347"/>
          <p:cNvSpPr/>
          <p:nvPr/>
        </p:nvSpPr>
        <p:spPr>
          <a:xfrm>
            <a:off x="2584563" y="4321088"/>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8" name="bk object 348"/>
          <p:cNvSpPr/>
          <p:nvPr/>
        </p:nvSpPr>
        <p:spPr>
          <a:xfrm>
            <a:off x="2805395" y="440787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9" name="bk object 349"/>
          <p:cNvSpPr/>
          <p:nvPr/>
        </p:nvSpPr>
        <p:spPr>
          <a:xfrm>
            <a:off x="3057063" y="4507238"/>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0" name="bk object 350"/>
          <p:cNvSpPr/>
          <p:nvPr/>
        </p:nvSpPr>
        <p:spPr>
          <a:xfrm>
            <a:off x="3338227" y="4616224"/>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1" name="bk object 351"/>
          <p:cNvSpPr/>
          <p:nvPr/>
        </p:nvSpPr>
        <p:spPr>
          <a:xfrm>
            <a:off x="3647435" y="4731886"/>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2" name="bk object 352"/>
          <p:cNvSpPr/>
          <p:nvPr/>
        </p:nvSpPr>
        <p:spPr>
          <a:xfrm>
            <a:off x="3983143" y="4851117"/>
            <a:ext cx="35044" cy="3504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3" name="bk object 353"/>
          <p:cNvSpPr/>
          <p:nvPr/>
        </p:nvSpPr>
        <p:spPr>
          <a:xfrm>
            <a:off x="4343543" y="497104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4" name="bk object 354"/>
          <p:cNvSpPr/>
          <p:nvPr/>
        </p:nvSpPr>
        <p:spPr>
          <a:xfrm>
            <a:off x="4726591" y="508901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5" name="bk object 355"/>
          <p:cNvSpPr/>
          <p:nvPr/>
        </p:nvSpPr>
        <p:spPr>
          <a:xfrm>
            <a:off x="5130095" y="5202478"/>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6" name="bk object 356"/>
          <p:cNvSpPr/>
          <p:nvPr/>
        </p:nvSpPr>
        <p:spPr>
          <a:xfrm>
            <a:off x="5551919" y="530852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7" name="bk object 357"/>
          <p:cNvSpPr/>
          <p:nvPr/>
        </p:nvSpPr>
        <p:spPr>
          <a:xfrm>
            <a:off x="5989887" y="540406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8" name="bk object 358"/>
          <p:cNvSpPr/>
          <p:nvPr/>
        </p:nvSpPr>
        <p:spPr>
          <a:xfrm>
            <a:off x="6441799" y="548596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9" name="bk object 359"/>
          <p:cNvSpPr/>
          <p:nvPr/>
        </p:nvSpPr>
        <p:spPr>
          <a:xfrm>
            <a:off x="6905411" y="555108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0" name="bk object 360"/>
          <p:cNvSpPr/>
          <p:nvPr/>
        </p:nvSpPr>
        <p:spPr>
          <a:xfrm>
            <a:off x="7377943" y="559621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1" name="bk object 361"/>
          <p:cNvSpPr/>
          <p:nvPr/>
        </p:nvSpPr>
        <p:spPr>
          <a:xfrm>
            <a:off x="7855423" y="561788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2" name="bk object 362"/>
          <p:cNvSpPr/>
          <p:nvPr/>
        </p:nvSpPr>
        <p:spPr>
          <a:xfrm>
            <a:off x="8334215" y="5613502"/>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3" name="bk object 363"/>
          <p:cNvSpPr/>
          <p:nvPr/>
        </p:nvSpPr>
        <p:spPr>
          <a:xfrm>
            <a:off x="8811295" y="558129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4" name="bk object 364"/>
          <p:cNvSpPr/>
          <p:nvPr/>
        </p:nvSpPr>
        <p:spPr>
          <a:xfrm>
            <a:off x="9284327" y="552028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5" name="bk object 365"/>
          <p:cNvSpPr/>
          <p:nvPr/>
        </p:nvSpPr>
        <p:spPr>
          <a:xfrm>
            <a:off x="9751479" y="5429718"/>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6" name="bk object 366"/>
          <p:cNvSpPr/>
          <p:nvPr/>
        </p:nvSpPr>
        <p:spPr>
          <a:xfrm>
            <a:off x="10211475" y="530874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7" name="bk object 367"/>
          <p:cNvSpPr/>
          <p:nvPr/>
        </p:nvSpPr>
        <p:spPr>
          <a:xfrm>
            <a:off x="10663427" y="51558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8" name="bk object 368"/>
          <p:cNvSpPr/>
          <p:nvPr/>
        </p:nvSpPr>
        <p:spPr>
          <a:xfrm>
            <a:off x="3009919" y="4555208"/>
            <a:ext cx="35044" cy="3504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9" name="bk object 369"/>
          <p:cNvSpPr/>
          <p:nvPr/>
        </p:nvSpPr>
        <p:spPr>
          <a:xfrm>
            <a:off x="3229499" y="4635664"/>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0" name="bk object 370"/>
          <p:cNvSpPr/>
          <p:nvPr/>
        </p:nvSpPr>
        <p:spPr>
          <a:xfrm>
            <a:off x="3479755" y="4727453"/>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1" name="bk object 371"/>
          <p:cNvSpPr/>
          <p:nvPr/>
        </p:nvSpPr>
        <p:spPr>
          <a:xfrm>
            <a:off x="3759103" y="4827500"/>
            <a:ext cx="35044" cy="35041"/>
          </a:xfrm>
          <a:custGeom>
            <a:avLst/>
            <a:gdLst/>
            <a:ahLst/>
            <a:cxnLst/>
            <a:rect l="l" t="t"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2" name="bk object 372"/>
          <p:cNvSpPr/>
          <p:nvPr/>
        </p:nvSpPr>
        <p:spPr>
          <a:xfrm>
            <a:off x="4065767" y="4932941"/>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3" name="bk object 373"/>
          <p:cNvSpPr/>
          <p:nvPr/>
        </p:nvSpPr>
        <p:spPr>
          <a:xfrm>
            <a:off x="4397939" y="5040854"/>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4" name="bk object 374"/>
          <p:cNvSpPr/>
          <p:nvPr/>
        </p:nvSpPr>
        <p:spPr>
          <a:xfrm>
            <a:off x="4753515" y="514878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5" name="bk object 375"/>
          <p:cNvSpPr/>
          <p:nvPr/>
        </p:nvSpPr>
        <p:spPr>
          <a:xfrm>
            <a:off x="5130439" y="5254114"/>
            <a:ext cx="35044" cy="3504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6" name="bk object 376"/>
          <p:cNvSpPr/>
          <p:nvPr/>
        </p:nvSpPr>
        <p:spPr>
          <a:xfrm>
            <a:off x="5526679" y="535407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7" name="bk object 377"/>
          <p:cNvSpPr/>
          <p:nvPr/>
        </p:nvSpPr>
        <p:spPr>
          <a:xfrm>
            <a:off x="5940211" y="54457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8" name="bk object 378"/>
          <p:cNvSpPr/>
          <p:nvPr/>
        </p:nvSpPr>
        <p:spPr>
          <a:xfrm>
            <a:off x="6369027" y="552608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9" name="bk object 379"/>
          <p:cNvSpPr/>
          <p:nvPr/>
        </p:nvSpPr>
        <p:spPr>
          <a:xfrm>
            <a:off x="6811095" y="5592130"/>
            <a:ext cx="35044" cy="35041"/>
          </a:xfrm>
          <a:custGeom>
            <a:avLst/>
            <a:gdLst/>
            <a:ahLst/>
            <a:cxnLst/>
            <a:rect l="l" t="t"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0" name="bk object 380"/>
          <p:cNvSpPr/>
          <p:nvPr/>
        </p:nvSpPr>
        <p:spPr>
          <a:xfrm>
            <a:off x="7264379" y="564101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1" name="bk object 381"/>
          <p:cNvSpPr/>
          <p:nvPr/>
        </p:nvSpPr>
        <p:spPr>
          <a:xfrm>
            <a:off x="7726383" y="5669910"/>
            <a:ext cx="35044" cy="3504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2" name="bk object 382"/>
          <p:cNvSpPr/>
          <p:nvPr/>
        </p:nvSpPr>
        <p:spPr>
          <a:xfrm>
            <a:off x="8193591" y="567577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3" name="bk object 383"/>
          <p:cNvSpPr/>
          <p:nvPr/>
        </p:nvSpPr>
        <p:spPr>
          <a:xfrm>
            <a:off x="8662755" y="5656374"/>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4" name="bk object 384"/>
          <p:cNvSpPr/>
          <p:nvPr/>
        </p:nvSpPr>
        <p:spPr>
          <a:xfrm>
            <a:off x="9131087" y="5610197"/>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5" name="bk object 385"/>
          <p:cNvSpPr/>
          <p:nvPr/>
        </p:nvSpPr>
        <p:spPr>
          <a:xfrm>
            <a:off x="9596431" y="55363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6" name="bk object 386"/>
          <p:cNvSpPr/>
          <p:nvPr/>
        </p:nvSpPr>
        <p:spPr>
          <a:xfrm>
            <a:off x="10057195" y="543407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7" name="bk object 387"/>
          <p:cNvSpPr/>
          <p:nvPr/>
        </p:nvSpPr>
        <p:spPr>
          <a:xfrm>
            <a:off x="3443351" y="4779746"/>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8" name="bk object 388"/>
          <p:cNvSpPr/>
          <p:nvPr/>
        </p:nvSpPr>
        <p:spPr>
          <a:xfrm>
            <a:off x="3661631" y="4853002"/>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9" name="bk object 389"/>
          <p:cNvSpPr/>
          <p:nvPr/>
        </p:nvSpPr>
        <p:spPr>
          <a:xfrm>
            <a:off x="3910263" y="493628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0" name="bk object 390"/>
          <p:cNvSpPr/>
          <p:nvPr/>
        </p:nvSpPr>
        <p:spPr>
          <a:xfrm>
            <a:off x="4187331" y="502671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1" name="bk object 391"/>
          <p:cNvSpPr/>
          <p:nvPr/>
        </p:nvSpPr>
        <p:spPr>
          <a:xfrm>
            <a:off x="4490883" y="5121465"/>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2" name="bk object 392"/>
          <p:cNvSpPr/>
          <p:nvPr/>
        </p:nvSpPr>
        <p:spPr>
          <a:xfrm>
            <a:off x="4818783" y="5218113"/>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3" name="bk object 393"/>
          <p:cNvSpPr/>
          <p:nvPr/>
        </p:nvSpPr>
        <p:spPr>
          <a:xfrm>
            <a:off x="5169027" y="531399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4" name="bk object 394"/>
          <p:cNvSpPr/>
          <p:nvPr/>
        </p:nvSpPr>
        <p:spPr>
          <a:xfrm>
            <a:off x="5539639" y="540638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5" name="bk object 395"/>
          <p:cNvSpPr/>
          <p:nvPr/>
        </p:nvSpPr>
        <p:spPr>
          <a:xfrm>
            <a:off x="5928687" y="5492474"/>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6" name="bk object 396"/>
          <p:cNvSpPr/>
          <p:nvPr/>
        </p:nvSpPr>
        <p:spPr>
          <a:xfrm>
            <a:off x="6334271" y="556937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7" name="bk object 397"/>
          <p:cNvSpPr/>
          <p:nvPr/>
        </p:nvSpPr>
        <p:spPr>
          <a:xfrm>
            <a:off x="6754503" y="563419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8" name="bk object 398"/>
          <p:cNvSpPr/>
          <p:nvPr/>
        </p:nvSpPr>
        <p:spPr>
          <a:xfrm>
            <a:off x="7187467" y="56841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9" name="bk object 399"/>
          <p:cNvSpPr/>
          <p:nvPr/>
        </p:nvSpPr>
        <p:spPr>
          <a:xfrm>
            <a:off x="7631219" y="5716621"/>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0" name="bk object 400"/>
          <p:cNvSpPr/>
          <p:nvPr/>
        </p:nvSpPr>
        <p:spPr>
          <a:xfrm>
            <a:off x="8083503" y="572930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1" name="bk object 401"/>
          <p:cNvSpPr/>
          <p:nvPr/>
        </p:nvSpPr>
        <p:spPr>
          <a:xfrm>
            <a:off x="8541251" y="5719536"/>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2" name="bk object 402"/>
          <p:cNvSpPr/>
          <p:nvPr/>
        </p:nvSpPr>
        <p:spPr>
          <a:xfrm>
            <a:off x="9001527" y="568541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3" name="bk object 403"/>
          <p:cNvSpPr/>
          <p:nvPr/>
        </p:nvSpPr>
        <p:spPr>
          <a:xfrm>
            <a:off x="9461799" y="5625704"/>
            <a:ext cx="35044" cy="35041"/>
          </a:xfrm>
          <a:custGeom>
            <a:avLst/>
            <a:gdLst/>
            <a:ahLst/>
            <a:cxnLst/>
            <a:rect l="l" t="t"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4" name="bk object 404"/>
          <p:cNvSpPr/>
          <p:nvPr/>
        </p:nvSpPr>
        <p:spPr>
          <a:xfrm>
            <a:off x="3885523" y="499344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5" name="bk object 405"/>
          <p:cNvSpPr/>
          <p:nvPr/>
        </p:nvSpPr>
        <p:spPr>
          <a:xfrm>
            <a:off x="4102446" y="505909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6" name="bk object 406"/>
          <p:cNvSpPr/>
          <p:nvPr/>
        </p:nvSpPr>
        <p:spPr>
          <a:xfrm>
            <a:off x="4349239" y="5133580"/>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7" name="bk object 407"/>
          <p:cNvSpPr/>
          <p:nvPr/>
        </p:nvSpPr>
        <p:spPr>
          <a:xfrm>
            <a:off x="4623687" y="521431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8" name="bk object 408"/>
          <p:cNvSpPr/>
          <p:nvPr/>
        </p:nvSpPr>
        <p:spPr>
          <a:xfrm>
            <a:off x="4923663" y="52986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9" name="bk object 409"/>
          <p:cNvSpPr/>
          <p:nvPr/>
        </p:nvSpPr>
        <p:spPr>
          <a:xfrm>
            <a:off x="5247123" y="538400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0" name="bk object 410"/>
          <p:cNvSpPr/>
          <p:nvPr/>
        </p:nvSpPr>
        <p:spPr>
          <a:xfrm>
            <a:off x="5592095" y="546758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1" name="bk object 411"/>
          <p:cNvSpPr/>
          <p:nvPr/>
        </p:nvSpPr>
        <p:spPr>
          <a:xfrm>
            <a:off x="5956671" y="554665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2" name="bk object 412"/>
          <p:cNvSpPr/>
          <p:nvPr/>
        </p:nvSpPr>
        <p:spPr>
          <a:xfrm>
            <a:off x="6338995" y="561844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3" name="bk object 413"/>
          <p:cNvSpPr/>
          <p:nvPr/>
        </p:nvSpPr>
        <p:spPr>
          <a:xfrm>
            <a:off x="6737251" y="5680140"/>
            <a:ext cx="35044" cy="3504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4" name="bk object 414"/>
          <p:cNvSpPr/>
          <p:nvPr/>
        </p:nvSpPr>
        <p:spPr>
          <a:xfrm>
            <a:off x="7149599" y="5729001"/>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5" name="bk object 415"/>
          <p:cNvSpPr/>
          <p:nvPr/>
        </p:nvSpPr>
        <p:spPr>
          <a:xfrm>
            <a:off x="7574166" y="5762497"/>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6" name="bk object 416"/>
          <p:cNvSpPr/>
          <p:nvPr/>
        </p:nvSpPr>
        <p:spPr>
          <a:xfrm>
            <a:off x="8009039" y="5778482"/>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7" name="bk object 417"/>
          <p:cNvSpPr/>
          <p:nvPr/>
        </p:nvSpPr>
        <p:spPr>
          <a:xfrm>
            <a:off x="8452151" y="5775053"/>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8" name="bk object 418"/>
          <p:cNvSpPr/>
          <p:nvPr/>
        </p:nvSpPr>
        <p:spPr>
          <a:xfrm>
            <a:off x="8900903" y="574998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9" name="bk object 419"/>
          <p:cNvSpPr/>
          <p:nvPr/>
        </p:nvSpPr>
        <p:spPr>
          <a:xfrm>
            <a:off x="4336451" y="5195977"/>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0" name="bk object 420"/>
          <p:cNvSpPr/>
          <p:nvPr/>
        </p:nvSpPr>
        <p:spPr>
          <a:xfrm>
            <a:off x="4552051" y="5254072"/>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1" name="bk object 421"/>
          <p:cNvSpPr/>
          <p:nvPr/>
        </p:nvSpPr>
        <p:spPr>
          <a:xfrm>
            <a:off x="4796827" y="53201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2" name="bk object 422"/>
          <p:cNvSpPr/>
          <p:nvPr/>
        </p:nvSpPr>
        <p:spPr>
          <a:xfrm>
            <a:off x="5068551" y="539143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3" name="bk object 423"/>
          <p:cNvSpPr/>
          <p:nvPr/>
        </p:nvSpPr>
        <p:spPr>
          <a:xfrm>
            <a:off x="5365075" y="546528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4" name="bk object 424"/>
          <p:cNvSpPr/>
          <p:nvPr/>
        </p:nvSpPr>
        <p:spPr>
          <a:xfrm>
            <a:off x="5684371" y="553899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5" name="bk object 425"/>
          <p:cNvSpPr/>
          <p:nvPr/>
        </p:nvSpPr>
        <p:spPr>
          <a:xfrm>
            <a:off x="6024499" y="5609853"/>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6" name="bk object 426"/>
          <p:cNvSpPr/>
          <p:nvPr/>
        </p:nvSpPr>
        <p:spPr>
          <a:xfrm>
            <a:off x="6383603" y="567513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7" name="bk object 427"/>
          <p:cNvSpPr/>
          <p:nvPr/>
        </p:nvSpPr>
        <p:spPr>
          <a:xfrm>
            <a:off x="6759847" y="5732081"/>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8" name="bk object 428"/>
          <p:cNvSpPr/>
          <p:nvPr/>
        </p:nvSpPr>
        <p:spPr>
          <a:xfrm>
            <a:off x="7151427" y="577804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9" name="bk object 429"/>
          <p:cNvSpPr/>
          <p:nvPr/>
        </p:nvSpPr>
        <p:spPr>
          <a:xfrm>
            <a:off x="7556479" y="58105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0" name="bk object 430"/>
          <p:cNvSpPr/>
          <p:nvPr/>
        </p:nvSpPr>
        <p:spPr>
          <a:xfrm>
            <a:off x="7973122" y="582734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1" name="bk object 431"/>
          <p:cNvSpPr/>
          <p:nvPr/>
        </p:nvSpPr>
        <p:spPr>
          <a:xfrm>
            <a:off x="8399443" y="582686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2" name="bk object 432"/>
          <p:cNvSpPr/>
          <p:nvPr/>
        </p:nvSpPr>
        <p:spPr>
          <a:xfrm>
            <a:off x="4795523" y="5388157"/>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3" name="bk object 433"/>
          <p:cNvSpPr/>
          <p:nvPr/>
        </p:nvSpPr>
        <p:spPr>
          <a:xfrm>
            <a:off x="5009991" y="5439026"/>
            <a:ext cx="35044" cy="35041"/>
          </a:xfrm>
          <a:custGeom>
            <a:avLst/>
            <a:gdLst/>
            <a:ahLst/>
            <a:cxnLst/>
            <a:rect l="l" t="t"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4" name="bk object 434"/>
          <p:cNvSpPr/>
          <p:nvPr/>
        </p:nvSpPr>
        <p:spPr>
          <a:xfrm>
            <a:off x="5253059" y="549666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5" name="bk object 435"/>
          <p:cNvSpPr/>
          <p:nvPr/>
        </p:nvSpPr>
        <p:spPr>
          <a:xfrm>
            <a:off x="5522435" y="555832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6" name="bk object 436"/>
          <p:cNvSpPr/>
          <p:nvPr/>
        </p:nvSpPr>
        <p:spPr>
          <a:xfrm>
            <a:off x="5815971" y="562133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7" name="bk object 437"/>
          <p:cNvSpPr/>
          <p:nvPr/>
        </p:nvSpPr>
        <p:spPr>
          <a:xfrm>
            <a:off x="6131651" y="5682989"/>
            <a:ext cx="35044" cy="3504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8" name="bk object 438"/>
          <p:cNvSpPr/>
          <p:nvPr/>
        </p:nvSpPr>
        <p:spPr>
          <a:xfrm>
            <a:off x="6467543" y="574058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9" name="bk object 439"/>
          <p:cNvSpPr/>
          <p:nvPr/>
        </p:nvSpPr>
        <p:spPr>
          <a:xfrm>
            <a:off x="6821783" y="5791441"/>
            <a:ext cx="35044" cy="35041"/>
          </a:xfrm>
          <a:custGeom>
            <a:avLst/>
            <a:gdLst/>
            <a:ahLst/>
            <a:cxnLst/>
            <a:rect l="l" t="t"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0" name="bk object 440"/>
          <p:cNvSpPr/>
          <p:nvPr/>
        </p:nvSpPr>
        <p:spPr>
          <a:xfrm>
            <a:off x="7192503" y="5832945"/>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1" name="bk object 441"/>
          <p:cNvSpPr/>
          <p:nvPr/>
        </p:nvSpPr>
        <p:spPr>
          <a:xfrm>
            <a:off x="7577835" y="586267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2" name="bk object 442"/>
          <p:cNvSpPr/>
          <p:nvPr/>
        </p:nvSpPr>
        <p:spPr>
          <a:xfrm>
            <a:off x="7975855" y="587848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3" name="bk object 443"/>
          <p:cNvSpPr/>
          <p:nvPr/>
        </p:nvSpPr>
        <p:spPr>
          <a:xfrm>
            <a:off x="5262131" y="557076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4" name="bk object 444"/>
          <p:cNvSpPr/>
          <p:nvPr/>
        </p:nvSpPr>
        <p:spPr>
          <a:xfrm>
            <a:off x="5476079" y="5614278"/>
            <a:ext cx="35044" cy="3504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5" name="bk object 445"/>
          <p:cNvSpPr/>
          <p:nvPr/>
        </p:nvSpPr>
        <p:spPr>
          <a:xfrm>
            <a:off x="5718019" y="5663210"/>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6" name="bk object 446"/>
          <p:cNvSpPr/>
          <p:nvPr/>
        </p:nvSpPr>
        <p:spPr>
          <a:xfrm>
            <a:off x="5985663" y="571484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7" name="bk object 447"/>
          <p:cNvSpPr/>
          <p:nvPr/>
        </p:nvSpPr>
        <p:spPr>
          <a:xfrm>
            <a:off x="6276835" y="5766486"/>
            <a:ext cx="35044" cy="3504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8" name="bk object 448"/>
          <p:cNvSpPr/>
          <p:nvPr/>
        </p:nvSpPr>
        <p:spPr>
          <a:xfrm>
            <a:off x="6589511" y="5815442"/>
            <a:ext cx="35044" cy="3504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9" name="bk object 449"/>
          <p:cNvSpPr/>
          <p:nvPr/>
        </p:nvSpPr>
        <p:spPr>
          <a:xfrm>
            <a:off x="6921719" y="585907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0" name="bk object 450"/>
          <p:cNvSpPr/>
          <p:nvPr/>
        </p:nvSpPr>
        <p:spPr>
          <a:xfrm>
            <a:off x="7271506" y="5894850"/>
            <a:ext cx="35044" cy="3504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1" name="bk object 451"/>
          <p:cNvSpPr/>
          <p:nvPr/>
        </p:nvSpPr>
        <p:spPr>
          <a:xfrm>
            <a:off x="7636927" y="592038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2" name="bk object 452"/>
          <p:cNvSpPr/>
          <p:nvPr/>
        </p:nvSpPr>
        <p:spPr>
          <a:xfrm>
            <a:off x="5735827" y="574395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3" name="bk object 453"/>
          <p:cNvSpPr/>
          <p:nvPr/>
        </p:nvSpPr>
        <p:spPr>
          <a:xfrm>
            <a:off x="5950035" y="577972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4" name="bk object 454"/>
          <p:cNvSpPr/>
          <p:nvPr/>
        </p:nvSpPr>
        <p:spPr>
          <a:xfrm>
            <a:off x="6191587" y="581945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5" name="bk object 455"/>
          <p:cNvSpPr/>
          <p:nvPr/>
        </p:nvSpPr>
        <p:spPr>
          <a:xfrm>
            <a:off x="6458155" y="5860428"/>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6" name="bk object 456"/>
          <p:cNvSpPr/>
          <p:nvPr/>
        </p:nvSpPr>
        <p:spPr>
          <a:xfrm>
            <a:off x="6747555" y="58999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7" name="bk object 457"/>
          <p:cNvSpPr/>
          <p:nvPr/>
        </p:nvSpPr>
        <p:spPr>
          <a:xfrm>
            <a:off x="7057655" y="59354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8" name="bk object 458"/>
          <p:cNvSpPr/>
          <p:nvPr/>
        </p:nvSpPr>
        <p:spPr>
          <a:xfrm>
            <a:off x="7386391" y="596447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9" name="bk object 459"/>
          <p:cNvSpPr/>
          <p:nvPr/>
        </p:nvSpPr>
        <p:spPr>
          <a:xfrm>
            <a:off x="6216087" y="590759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0" name="bk object 460"/>
          <p:cNvSpPr/>
          <p:nvPr/>
        </p:nvSpPr>
        <p:spPr>
          <a:xfrm>
            <a:off x="6431367" y="593497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1" name="bk object 461"/>
          <p:cNvSpPr/>
          <p:nvPr/>
        </p:nvSpPr>
        <p:spPr>
          <a:xfrm>
            <a:off x="6673199" y="5964762"/>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2" name="bk object 462"/>
          <p:cNvSpPr/>
          <p:nvPr/>
        </p:nvSpPr>
        <p:spPr>
          <a:xfrm>
            <a:off x="6939203" y="5994274"/>
            <a:ext cx="35044" cy="35041"/>
          </a:xfrm>
          <a:custGeom>
            <a:avLst/>
            <a:gdLst/>
            <a:ahLst/>
            <a:cxnLst/>
            <a:rect l="l" t="t"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3" name="bk object 463"/>
          <p:cNvSpPr/>
          <p:nvPr/>
        </p:nvSpPr>
        <p:spPr>
          <a:xfrm>
            <a:off x="7227079" y="6020930"/>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4" name="bk object 464"/>
          <p:cNvSpPr/>
          <p:nvPr/>
        </p:nvSpPr>
        <p:spPr>
          <a:xfrm>
            <a:off x="6702175" y="60613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5" name="bk object 465"/>
          <p:cNvSpPr/>
          <p:nvPr/>
        </p:nvSpPr>
        <p:spPr>
          <a:xfrm>
            <a:off x="6919151" y="6079484"/>
            <a:ext cx="35044" cy="35041"/>
          </a:xfrm>
          <a:custGeom>
            <a:avLst/>
            <a:gdLst/>
            <a:ahLst/>
            <a:cxnLst/>
            <a:rect l="l" t="t"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6" name="bk object 466"/>
          <p:cNvSpPr/>
          <p:nvPr/>
        </p:nvSpPr>
        <p:spPr>
          <a:xfrm>
            <a:off x="7161639" y="6098449"/>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7" name="bk object 467"/>
          <p:cNvSpPr/>
          <p:nvPr/>
        </p:nvSpPr>
        <p:spPr>
          <a:xfrm>
            <a:off x="7192955" y="620484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8" name="bk object 468"/>
          <p:cNvSpPr/>
          <p:nvPr/>
        </p:nvSpPr>
        <p:spPr>
          <a:xfrm>
            <a:off x="0" y="17"/>
            <a:ext cx="12192000" cy="6857519"/>
          </a:xfrm>
          <a:prstGeom prst="rect">
            <a:avLst/>
          </a:prstGeom>
          <a:blipFill>
            <a:blip r:embed="rId5"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69" name="bk object 469"/>
          <p:cNvSpPr/>
          <p:nvPr/>
        </p:nvSpPr>
        <p:spPr>
          <a:xfrm>
            <a:off x="1198822" y="1420973"/>
            <a:ext cx="5010148" cy="2977939"/>
          </a:xfrm>
          <a:prstGeom prst="rect">
            <a:avLst/>
          </a:prstGeom>
          <a:blipFill>
            <a:blip r:embed="rId6"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0" name="bk object 470"/>
          <p:cNvSpPr/>
          <p:nvPr/>
        </p:nvSpPr>
        <p:spPr>
          <a:xfrm>
            <a:off x="1569581" y="1605588"/>
            <a:ext cx="4502681" cy="2469845"/>
          </a:xfrm>
          <a:prstGeom prst="rect">
            <a:avLst/>
          </a:prstGeom>
          <a:blipFill>
            <a:blip r:embed="rId7"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1" name="bk object 471"/>
          <p:cNvSpPr/>
          <p:nvPr/>
        </p:nvSpPr>
        <p:spPr>
          <a:xfrm>
            <a:off x="6343603" y="1415907"/>
            <a:ext cx="4425936" cy="3746236"/>
          </a:xfrm>
          <a:prstGeom prst="rect">
            <a:avLst/>
          </a:prstGeom>
          <a:blipFill>
            <a:blip r:embed="rId8"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2" name="bk object 472"/>
          <p:cNvSpPr/>
          <p:nvPr/>
        </p:nvSpPr>
        <p:spPr>
          <a:xfrm>
            <a:off x="6719515" y="1605589"/>
            <a:ext cx="3911420" cy="3230720"/>
          </a:xfrm>
          <a:prstGeom prst="rect">
            <a:avLst/>
          </a:prstGeom>
          <a:blipFill>
            <a:blip r:embed="rId9"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3" name="bk object 473"/>
          <p:cNvSpPr/>
          <p:nvPr/>
        </p:nvSpPr>
        <p:spPr>
          <a:xfrm>
            <a:off x="894038" y="2843276"/>
            <a:ext cx="3244847" cy="3384309"/>
          </a:xfrm>
          <a:prstGeom prst="rect">
            <a:avLst/>
          </a:prstGeom>
          <a:blipFill>
            <a:blip r:embed="rId10"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4" name="bk object 474"/>
          <p:cNvSpPr/>
          <p:nvPr/>
        </p:nvSpPr>
        <p:spPr>
          <a:xfrm>
            <a:off x="1266408" y="3033247"/>
            <a:ext cx="2733001" cy="2872820"/>
          </a:xfrm>
          <a:prstGeom prst="rect">
            <a:avLst/>
          </a:prstGeom>
          <a:blipFill>
            <a:blip r:embed="rId11"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5" name="bk object 475"/>
          <p:cNvSpPr/>
          <p:nvPr/>
        </p:nvSpPr>
        <p:spPr>
          <a:xfrm>
            <a:off x="7270703" y="2990608"/>
            <a:ext cx="3809988" cy="3403361"/>
          </a:xfrm>
          <a:prstGeom prst="rect">
            <a:avLst/>
          </a:prstGeom>
          <a:blipFill>
            <a:blip r:embed="rId12"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6" name="bk object 476"/>
          <p:cNvSpPr/>
          <p:nvPr/>
        </p:nvSpPr>
        <p:spPr>
          <a:xfrm>
            <a:off x="7647751" y="3182069"/>
            <a:ext cx="3296655" cy="2889000"/>
          </a:xfrm>
          <a:prstGeom prst="rect">
            <a:avLst/>
          </a:prstGeom>
          <a:blipFill>
            <a:blip r:embed="rId13"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7" name="bk object 477"/>
          <p:cNvSpPr/>
          <p:nvPr/>
        </p:nvSpPr>
        <p:spPr>
          <a:xfrm>
            <a:off x="3345124" y="3783015"/>
            <a:ext cx="4178293" cy="3016036"/>
          </a:xfrm>
          <a:prstGeom prst="rect">
            <a:avLst/>
          </a:prstGeom>
          <a:blipFill>
            <a:blip r:embed="rId14"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78" name="bk object 478"/>
          <p:cNvSpPr/>
          <p:nvPr/>
        </p:nvSpPr>
        <p:spPr>
          <a:xfrm>
            <a:off x="3717579" y="3972490"/>
            <a:ext cx="3668084" cy="2503100"/>
          </a:xfrm>
          <a:prstGeom prst="rect">
            <a:avLst/>
          </a:prstGeom>
          <a:blipFill>
            <a:blip r:embed="rId15"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2" name="Holder 2"/>
          <p:cNvSpPr>
            <a:spLocks noGrp="1"/>
          </p:cNvSpPr>
          <p:nvPr>
            <p:ph type="title"/>
          </p:nvPr>
        </p:nvSpPr>
        <p:spPr>
          <a:xfrm>
            <a:off x="2285665" y="755712"/>
            <a:ext cx="2365617" cy="3323987"/>
          </a:xfrm>
        </p:spPr>
        <p:txBody>
          <a:bodyPr lIns="0" tIns="0" rIns="0" bIns="0"/>
          <a:lstStyle>
            <a:lvl1pPr>
              <a:defRPr sz="3600" b="1" i="0">
                <a:solidFill>
                  <a:srgbClr val="00637A"/>
                </a:solidFill>
                <a:latin typeface="Trebuchet MS" panose="020B0703020202090204" pitchFamily="34" charset="0"/>
                <a:cs typeface="Arial Black"/>
              </a:defRPr>
            </a:lvl1pPr>
          </a:lstStyle>
          <a:p>
            <a:r>
              <a:rPr lang="es-ES"/>
              <a:t>Haga clic para modificar el estilo de título del patrón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En blanc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 y="17"/>
            <a:ext cx="12191999" cy="6857519"/>
          </a:xfrm>
          <a:prstGeom prst="rect">
            <a:avLst/>
          </a:prstGeom>
          <a:blipFill>
            <a:blip r:embed="rId2"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17" name="bk object 17"/>
          <p:cNvSpPr/>
          <p:nvPr/>
        </p:nvSpPr>
        <p:spPr>
          <a:xfrm>
            <a:off x="0" y="611356"/>
            <a:ext cx="12192000" cy="6246165"/>
          </a:xfrm>
          <a:prstGeom prst="rect">
            <a:avLst/>
          </a:prstGeom>
          <a:blipFill>
            <a:blip r:embed="rId3"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18" name="bk object 18"/>
          <p:cNvSpPr/>
          <p:nvPr/>
        </p:nvSpPr>
        <p:spPr>
          <a:xfrm>
            <a:off x="3" y="18"/>
            <a:ext cx="5713220" cy="5712817"/>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 name="bk object 19"/>
          <p:cNvSpPr/>
          <p:nvPr/>
        </p:nvSpPr>
        <p:spPr>
          <a:xfrm>
            <a:off x="3" y="0"/>
            <a:ext cx="6187268" cy="6186832"/>
          </a:xfrm>
          <a:custGeom>
            <a:avLst/>
            <a:gdLst/>
            <a:ahLst/>
            <a:cxnLst/>
            <a:rect l="l" t="t" r="r" b="b"/>
            <a:pathLst>
              <a:path w="10202545" h="10202545">
                <a:moveTo>
                  <a:pt x="10202262" y="0"/>
                </a:moveTo>
                <a:lnTo>
                  <a:pt x="10160557" y="0"/>
                </a:lnTo>
                <a:lnTo>
                  <a:pt x="0" y="10160575"/>
                </a:lnTo>
                <a:lnTo>
                  <a:pt x="0" y="10202271"/>
                </a:lnTo>
                <a:lnTo>
                  <a:pt x="1020226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 name="bk object 20"/>
          <p:cNvSpPr/>
          <p:nvPr/>
        </p:nvSpPr>
        <p:spPr>
          <a:xfrm>
            <a:off x="3" y="18"/>
            <a:ext cx="6661316" cy="6660847"/>
          </a:xfrm>
          <a:custGeom>
            <a:avLst/>
            <a:gdLst/>
            <a:ahLst/>
            <a:cxnLst/>
            <a:rect l="l" t="t" r="r" b="b"/>
            <a:pathLst>
              <a:path w="10984230" h="10984230">
                <a:moveTo>
                  <a:pt x="10983826" y="0"/>
                </a:moveTo>
                <a:lnTo>
                  <a:pt x="10942131" y="0"/>
                </a:lnTo>
                <a:lnTo>
                  <a:pt x="0" y="10942121"/>
                </a:lnTo>
                <a:lnTo>
                  <a:pt x="0" y="10983816"/>
                </a:lnTo>
                <a:lnTo>
                  <a:pt x="10983826"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 name="bk object 21"/>
          <p:cNvSpPr/>
          <p:nvPr/>
        </p:nvSpPr>
        <p:spPr>
          <a:xfrm>
            <a:off x="251750" y="18"/>
            <a:ext cx="6883513" cy="6857615"/>
          </a:xfrm>
          <a:custGeom>
            <a:avLst/>
            <a:gdLst/>
            <a:ahLst/>
            <a:cxnLst/>
            <a:rect l="l" t="t" r="r" b="b"/>
            <a:pathLst>
              <a:path w="11350625" h="11308715">
                <a:moveTo>
                  <a:pt x="11350261" y="0"/>
                </a:moveTo>
                <a:lnTo>
                  <a:pt x="11308566" y="0"/>
                </a:lnTo>
                <a:lnTo>
                  <a:pt x="0" y="11308556"/>
                </a:lnTo>
                <a:lnTo>
                  <a:pt x="41695" y="11308556"/>
                </a:lnTo>
                <a:lnTo>
                  <a:pt x="1135026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 name="bk object 22"/>
          <p:cNvSpPr/>
          <p:nvPr/>
        </p:nvSpPr>
        <p:spPr>
          <a:xfrm>
            <a:off x="725714" y="18"/>
            <a:ext cx="6883513" cy="6857615"/>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 name="bk object 23"/>
          <p:cNvSpPr/>
          <p:nvPr/>
        </p:nvSpPr>
        <p:spPr>
          <a:xfrm>
            <a:off x="1199676" y="18"/>
            <a:ext cx="6883513" cy="6857615"/>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 name="bk object 24"/>
          <p:cNvSpPr/>
          <p:nvPr/>
        </p:nvSpPr>
        <p:spPr>
          <a:xfrm>
            <a:off x="1673650"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 name="bk object 25"/>
          <p:cNvSpPr/>
          <p:nvPr/>
        </p:nvSpPr>
        <p:spPr>
          <a:xfrm>
            <a:off x="2147612" y="18"/>
            <a:ext cx="6883513" cy="6857615"/>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 name="bk object 26"/>
          <p:cNvSpPr/>
          <p:nvPr/>
        </p:nvSpPr>
        <p:spPr>
          <a:xfrm>
            <a:off x="2621570" y="18"/>
            <a:ext cx="6883513" cy="6857615"/>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 name="bk object 27"/>
          <p:cNvSpPr/>
          <p:nvPr/>
        </p:nvSpPr>
        <p:spPr>
          <a:xfrm>
            <a:off x="3095533" y="18"/>
            <a:ext cx="6883513" cy="6857615"/>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 name="bk object 28"/>
          <p:cNvSpPr/>
          <p:nvPr/>
        </p:nvSpPr>
        <p:spPr>
          <a:xfrm>
            <a:off x="3" y="991204"/>
            <a:ext cx="5442116" cy="5453669"/>
          </a:xfrm>
          <a:custGeom>
            <a:avLst/>
            <a:gdLst/>
            <a:ahLst/>
            <a:cxnLst/>
            <a:rect l="l" t="t" r="r" b="b"/>
            <a:pathLst>
              <a:path w="8973820" h="8993505">
                <a:moveTo>
                  <a:pt x="0" y="0"/>
                </a:moveTo>
                <a:lnTo>
                  <a:pt x="0" y="39488"/>
                </a:lnTo>
                <a:lnTo>
                  <a:pt x="8954027" y="8993508"/>
                </a:lnTo>
                <a:lnTo>
                  <a:pt x="8973775" y="8973759"/>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29" name="bk object 29"/>
          <p:cNvSpPr/>
          <p:nvPr/>
        </p:nvSpPr>
        <p:spPr>
          <a:xfrm>
            <a:off x="3" y="1288888"/>
            <a:ext cx="5532612" cy="554416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0" name="bk object 30"/>
          <p:cNvSpPr/>
          <p:nvPr/>
        </p:nvSpPr>
        <p:spPr>
          <a:xfrm>
            <a:off x="15" y="1586576"/>
            <a:ext cx="5271519" cy="5271149"/>
          </a:xfrm>
          <a:custGeom>
            <a:avLst/>
            <a:gdLst/>
            <a:ahLst/>
            <a:cxnLst/>
            <a:rect l="l" t="t" r="r" b="b"/>
            <a:pathLst>
              <a:path w="8692515" h="8692515">
                <a:moveTo>
                  <a:pt x="0" y="0"/>
                </a:moveTo>
                <a:lnTo>
                  <a:pt x="0" y="39485"/>
                </a:lnTo>
                <a:lnTo>
                  <a:pt x="8652688" y="8692174"/>
                </a:lnTo>
                <a:lnTo>
                  <a:pt x="8692174" y="8692174"/>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1" name="bk object 31"/>
          <p:cNvSpPr/>
          <p:nvPr/>
        </p:nvSpPr>
        <p:spPr>
          <a:xfrm>
            <a:off x="3" y="1884288"/>
            <a:ext cx="4973844" cy="4973493"/>
          </a:xfrm>
          <a:custGeom>
            <a:avLst/>
            <a:gdLst/>
            <a:ahLst/>
            <a:cxnLst/>
            <a:rect l="l" t="t" r="r" b="b"/>
            <a:pathLst>
              <a:path w="8201659" h="8201659">
                <a:moveTo>
                  <a:pt x="0" y="0"/>
                </a:moveTo>
                <a:lnTo>
                  <a:pt x="0" y="39485"/>
                </a:lnTo>
                <a:lnTo>
                  <a:pt x="8161756" y="8201227"/>
                </a:lnTo>
                <a:lnTo>
                  <a:pt x="8201241" y="8201227"/>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2" name="bk object 32"/>
          <p:cNvSpPr/>
          <p:nvPr/>
        </p:nvSpPr>
        <p:spPr>
          <a:xfrm>
            <a:off x="11" y="2181983"/>
            <a:ext cx="4676167" cy="4675839"/>
          </a:xfrm>
          <a:custGeom>
            <a:avLst/>
            <a:gdLst/>
            <a:ahLst/>
            <a:cxnLst/>
            <a:rect l="l" t="t" r="r" b="b"/>
            <a:pathLst>
              <a:path w="7710805" h="7710805">
                <a:moveTo>
                  <a:pt x="0" y="0"/>
                </a:moveTo>
                <a:lnTo>
                  <a:pt x="0" y="39487"/>
                </a:lnTo>
                <a:lnTo>
                  <a:pt x="7670843" y="7710324"/>
                </a:lnTo>
                <a:lnTo>
                  <a:pt x="7710337" y="7710324"/>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3" name="bk object 33"/>
          <p:cNvSpPr/>
          <p:nvPr/>
        </p:nvSpPr>
        <p:spPr>
          <a:xfrm>
            <a:off x="7" y="2479676"/>
            <a:ext cx="4378492" cy="4378184"/>
          </a:xfrm>
          <a:custGeom>
            <a:avLst/>
            <a:gdLst/>
            <a:ahLst/>
            <a:cxnLst/>
            <a:rect l="l" t="t" r="r" b="b"/>
            <a:pathLst>
              <a:path w="7219950" h="7219950">
                <a:moveTo>
                  <a:pt x="0" y="0"/>
                </a:moveTo>
                <a:lnTo>
                  <a:pt x="0" y="39477"/>
                </a:lnTo>
                <a:lnTo>
                  <a:pt x="7179908" y="7219385"/>
                </a:lnTo>
                <a:lnTo>
                  <a:pt x="7219391" y="7219385"/>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4" name="bk object 34"/>
          <p:cNvSpPr/>
          <p:nvPr/>
        </p:nvSpPr>
        <p:spPr>
          <a:xfrm>
            <a:off x="3" y="2777376"/>
            <a:ext cx="4080816" cy="4080529"/>
          </a:xfrm>
          <a:custGeom>
            <a:avLst/>
            <a:gdLst/>
            <a:ahLst/>
            <a:cxnLst/>
            <a:rect l="l" t="t" r="r" b="b"/>
            <a:pathLst>
              <a:path w="6729095" h="6729095">
                <a:moveTo>
                  <a:pt x="0" y="0"/>
                </a:moveTo>
                <a:lnTo>
                  <a:pt x="0" y="39483"/>
                </a:lnTo>
                <a:lnTo>
                  <a:pt x="6689001" y="6728479"/>
                </a:lnTo>
                <a:lnTo>
                  <a:pt x="6728479" y="6728479"/>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5" name="bk object 35"/>
          <p:cNvSpPr/>
          <p:nvPr/>
        </p:nvSpPr>
        <p:spPr>
          <a:xfrm>
            <a:off x="2" y="3075074"/>
            <a:ext cx="3782756" cy="3782489"/>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6" name="bk object 36"/>
          <p:cNvSpPr/>
          <p:nvPr/>
        </p:nvSpPr>
        <p:spPr>
          <a:xfrm>
            <a:off x="17" y="3372749"/>
            <a:ext cx="3485079" cy="3484835"/>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7" name="bk object 37"/>
          <p:cNvSpPr/>
          <p:nvPr/>
        </p:nvSpPr>
        <p:spPr>
          <a:xfrm>
            <a:off x="1" y="3670451"/>
            <a:ext cx="3187403" cy="3187180"/>
          </a:xfrm>
          <a:custGeom>
            <a:avLst/>
            <a:gdLst/>
            <a:ahLst/>
            <a:cxnLst/>
            <a:rect l="l" t="t" r="r" b="b"/>
            <a:pathLst>
              <a:path w="5255895" h="5255895">
                <a:moveTo>
                  <a:pt x="0" y="0"/>
                </a:moveTo>
                <a:lnTo>
                  <a:pt x="0" y="39485"/>
                </a:lnTo>
                <a:lnTo>
                  <a:pt x="5216239" y="5255720"/>
                </a:lnTo>
                <a:lnTo>
                  <a:pt x="5255725" y="5255720"/>
                </a:lnTo>
                <a:lnTo>
                  <a:pt x="0" y="0"/>
                </a:lnTo>
                <a:close/>
              </a:path>
            </a:pathLst>
          </a:custGeom>
          <a:solidFill>
            <a:srgbClr val="9E9E9E">
              <a:alpha val="13000"/>
            </a:srgbClr>
          </a:solidFill>
        </p:spPr>
        <p:txBody>
          <a:bodyPr wrap="square" lIns="0" tIns="0" rIns="0" bIns="0" rtlCol="0"/>
          <a:lstStyle/>
          <a:p>
            <a:endParaRPr sz="1100" b="0" i="0">
              <a:latin typeface="Trebuchet MS" panose="020B0703020202090204" pitchFamily="34" charset="0"/>
            </a:endParaRPr>
          </a:p>
        </p:txBody>
      </p:sp>
      <p:sp>
        <p:nvSpPr>
          <p:cNvPr id="38" name="bk object 38"/>
          <p:cNvSpPr/>
          <p:nvPr/>
        </p:nvSpPr>
        <p:spPr>
          <a:xfrm>
            <a:off x="0" y="17"/>
            <a:ext cx="12192000" cy="6857519"/>
          </a:xfrm>
          <a:prstGeom prst="rect">
            <a:avLst/>
          </a:prstGeom>
          <a:blipFill>
            <a:blip r:embed="rId4"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39" name="bk object 39"/>
          <p:cNvSpPr/>
          <p:nvPr/>
        </p:nvSpPr>
        <p:spPr>
          <a:xfrm>
            <a:off x="853183" y="223414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 name="bk object 40"/>
          <p:cNvSpPr/>
          <p:nvPr/>
        </p:nvSpPr>
        <p:spPr>
          <a:xfrm>
            <a:off x="1293575" y="2281625"/>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 name="bk object 41"/>
          <p:cNvSpPr/>
          <p:nvPr/>
        </p:nvSpPr>
        <p:spPr>
          <a:xfrm>
            <a:off x="1748903" y="231743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 name="bk object 42"/>
          <p:cNvSpPr/>
          <p:nvPr/>
        </p:nvSpPr>
        <p:spPr>
          <a:xfrm>
            <a:off x="2218451" y="2342393"/>
            <a:ext cx="35044" cy="35041"/>
          </a:xfrm>
          <a:custGeom>
            <a:avLst/>
            <a:gdLst/>
            <a:ahLst/>
            <a:cxnLst/>
            <a:rect l="l" t="t"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 name="bk object 43"/>
          <p:cNvSpPr/>
          <p:nvPr/>
        </p:nvSpPr>
        <p:spPr>
          <a:xfrm>
            <a:off x="2701471" y="2358546"/>
            <a:ext cx="35044" cy="35041"/>
          </a:xfrm>
          <a:custGeom>
            <a:avLst/>
            <a:gdLst/>
            <a:ahLst/>
            <a:cxnLst/>
            <a:rect l="l" t="t"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 name="bk object 44"/>
          <p:cNvSpPr/>
          <p:nvPr/>
        </p:nvSpPr>
        <p:spPr>
          <a:xfrm>
            <a:off x="3197283" y="2368900"/>
            <a:ext cx="35044" cy="35041"/>
          </a:xfrm>
          <a:custGeom>
            <a:avLst/>
            <a:gdLst/>
            <a:ahLst/>
            <a:cxnLst/>
            <a:rect l="l" t="t"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 name="bk object 45"/>
          <p:cNvSpPr/>
          <p:nvPr/>
        </p:nvSpPr>
        <p:spPr>
          <a:xfrm>
            <a:off x="3705247" y="237668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 name="bk object 46"/>
          <p:cNvSpPr/>
          <p:nvPr/>
        </p:nvSpPr>
        <p:spPr>
          <a:xfrm>
            <a:off x="4224243" y="2383785"/>
            <a:ext cx="35044" cy="3504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7" name="bk object 47"/>
          <p:cNvSpPr/>
          <p:nvPr/>
        </p:nvSpPr>
        <p:spPr>
          <a:xfrm>
            <a:off x="4752311" y="2389476"/>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8" name="bk object 48"/>
          <p:cNvSpPr/>
          <p:nvPr/>
        </p:nvSpPr>
        <p:spPr>
          <a:xfrm>
            <a:off x="5286319" y="2389785"/>
            <a:ext cx="35044" cy="3504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9" name="bk object 49"/>
          <p:cNvSpPr/>
          <p:nvPr/>
        </p:nvSpPr>
        <p:spPr>
          <a:xfrm>
            <a:off x="5821219" y="2376406"/>
            <a:ext cx="35044" cy="3504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0" name="bk object 50"/>
          <p:cNvSpPr/>
          <p:nvPr/>
        </p:nvSpPr>
        <p:spPr>
          <a:xfrm>
            <a:off x="6349755" y="2337318"/>
            <a:ext cx="35044" cy="35041"/>
          </a:xfrm>
          <a:custGeom>
            <a:avLst/>
            <a:gdLst/>
            <a:ahLst/>
            <a:cxnLst/>
            <a:rect l="l" t="t"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1" name="bk object 51"/>
          <p:cNvSpPr/>
          <p:nvPr/>
        </p:nvSpPr>
        <p:spPr>
          <a:xfrm>
            <a:off x="6863463" y="2260546"/>
            <a:ext cx="35044" cy="35041"/>
          </a:xfrm>
          <a:custGeom>
            <a:avLst/>
            <a:gdLst/>
            <a:ahLst/>
            <a:cxnLst/>
            <a:rect l="l" t="t"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2" name="bk object 52"/>
          <p:cNvSpPr/>
          <p:nvPr/>
        </p:nvSpPr>
        <p:spPr>
          <a:xfrm>
            <a:off x="55623" y="224482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3" name="bk object 53"/>
          <p:cNvSpPr/>
          <p:nvPr/>
        </p:nvSpPr>
        <p:spPr>
          <a:xfrm>
            <a:off x="456207" y="233524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4" name="bk object 54"/>
          <p:cNvSpPr/>
          <p:nvPr/>
        </p:nvSpPr>
        <p:spPr>
          <a:xfrm>
            <a:off x="872899" y="2418897"/>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5" name="bk object 55"/>
          <p:cNvSpPr/>
          <p:nvPr/>
        </p:nvSpPr>
        <p:spPr>
          <a:xfrm>
            <a:off x="1306227" y="249463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6" name="bk object 56"/>
          <p:cNvSpPr/>
          <p:nvPr/>
        </p:nvSpPr>
        <p:spPr>
          <a:xfrm>
            <a:off x="1757131" y="2562924"/>
            <a:ext cx="35044" cy="3504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7" name="bk object 57"/>
          <p:cNvSpPr/>
          <p:nvPr/>
        </p:nvSpPr>
        <p:spPr>
          <a:xfrm>
            <a:off x="2226531" y="2625564"/>
            <a:ext cx="35044" cy="35041"/>
          </a:xfrm>
          <a:custGeom>
            <a:avLst/>
            <a:gdLst/>
            <a:ahLst/>
            <a:cxnLst/>
            <a:rect l="l" t="t"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8" name="bk object 58"/>
          <p:cNvSpPr/>
          <p:nvPr/>
        </p:nvSpPr>
        <p:spPr>
          <a:xfrm>
            <a:off x="2713887" y="2683840"/>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59" name="bk object 59"/>
          <p:cNvSpPr/>
          <p:nvPr/>
        </p:nvSpPr>
        <p:spPr>
          <a:xfrm>
            <a:off x="3218467" y="2739622"/>
            <a:ext cx="35044" cy="3504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0" name="bk object 60"/>
          <p:cNvSpPr/>
          <p:nvPr/>
        </p:nvSpPr>
        <p:spPr>
          <a:xfrm>
            <a:off x="3739371" y="2794701"/>
            <a:ext cx="35044" cy="3504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1" name="bk object 61"/>
          <p:cNvSpPr/>
          <p:nvPr/>
        </p:nvSpPr>
        <p:spPr>
          <a:xfrm>
            <a:off x="4275087" y="2849416"/>
            <a:ext cx="35044" cy="3504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2" name="bk object 62"/>
          <p:cNvSpPr/>
          <p:nvPr/>
        </p:nvSpPr>
        <p:spPr>
          <a:xfrm>
            <a:off x="4822855" y="290099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3" name="bk object 63"/>
          <p:cNvSpPr/>
          <p:nvPr/>
        </p:nvSpPr>
        <p:spPr>
          <a:xfrm>
            <a:off x="5378419" y="294290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4" name="bk object 64"/>
          <p:cNvSpPr/>
          <p:nvPr/>
        </p:nvSpPr>
        <p:spPr>
          <a:xfrm>
            <a:off x="5935639" y="2964826"/>
            <a:ext cx="35044" cy="3504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5" name="bk object 65"/>
          <p:cNvSpPr/>
          <p:nvPr/>
        </p:nvSpPr>
        <p:spPr>
          <a:xfrm>
            <a:off x="6485859" y="2953569"/>
            <a:ext cx="35044" cy="35041"/>
          </a:xfrm>
          <a:custGeom>
            <a:avLst/>
            <a:gdLst/>
            <a:ahLst/>
            <a:cxnLst/>
            <a:rect l="l" t="t"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6" name="bk object 66"/>
          <p:cNvSpPr/>
          <p:nvPr/>
        </p:nvSpPr>
        <p:spPr>
          <a:xfrm>
            <a:off x="7019667" y="2898765"/>
            <a:ext cx="35044" cy="35041"/>
          </a:xfrm>
          <a:custGeom>
            <a:avLst/>
            <a:gdLst/>
            <a:ahLst/>
            <a:cxnLst/>
            <a:rect l="l" t="t"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7" name="bk object 67"/>
          <p:cNvSpPr/>
          <p:nvPr/>
        </p:nvSpPr>
        <p:spPr>
          <a:xfrm>
            <a:off x="7528535" y="2794137"/>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8" name="bk object 68"/>
          <p:cNvSpPr/>
          <p:nvPr/>
        </p:nvSpPr>
        <p:spPr>
          <a:xfrm>
            <a:off x="8005223" y="2636244"/>
            <a:ext cx="35044" cy="35041"/>
          </a:xfrm>
          <a:custGeom>
            <a:avLst/>
            <a:gdLst/>
            <a:ahLst/>
            <a:cxnLst/>
            <a:rect l="l" t="t"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69" name="bk object 69"/>
          <p:cNvSpPr/>
          <p:nvPr/>
        </p:nvSpPr>
        <p:spPr>
          <a:xfrm>
            <a:off x="8444787" y="2424230"/>
            <a:ext cx="35044" cy="3504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0" name="bk object 70"/>
          <p:cNvSpPr/>
          <p:nvPr/>
        </p:nvSpPr>
        <p:spPr>
          <a:xfrm>
            <a:off x="110383" y="2383248"/>
            <a:ext cx="35044" cy="35041"/>
          </a:xfrm>
          <a:custGeom>
            <a:avLst/>
            <a:gdLst/>
            <a:ahLst/>
            <a:cxnLst/>
            <a:rect l="l" t="t"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1" name="bk object 71"/>
          <p:cNvSpPr/>
          <p:nvPr/>
        </p:nvSpPr>
        <p:spPr>
          <a:xfrm>
            <a:off x="498067" y="2489661"/>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2" name="bk object 72"/>
          <p:cNvSpPr/>
          <p:nvPr/>
        </p:nvSpPr>
        <p:spPr>
          <a:xfrm>
            <a:off x="904007" y="2594056"/>
            <a:ext cx="35044" cy="35041"/>
          </a:xfrm>
          <a:custGeom>
            <a:avLst/>
            <a:gdLst/>
            <a:ahLst/>
            <a:cxnLst/>
            <a:rect l="l" t="t"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3" name="bk object 73"/>
          <p:cNvSpPr/>
          <p:nvPr/>
        </p:nvSpPr>
        <p:spPr>
          <a:xfrm>
            <a:off x="1328663" y="2695133"/>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4" name="bk object 74"/>
          <p:cNvSpPr/>
          <p:nvPr/>
        </p:nvSpPr>
        <p:spPr>
          <a:xfrm>
            <a:off x="1772943" y="2792708"/>
            <a:ext cx="35044" cy="35041"/>
          </a:xfrm>
          <a:custGeom>
            <a:avLst/>
            <a:gdLst/>
            <a:ahLst/>
            <a:cxnLst/>
            <a:rect l="l" t="t"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5" name="bk object 75"/>
          <p:cNvSpPr/>
          <p:nvPr/>
        </p:nvSpPr>
        <p:spPr>
          <a:xfrm>
            <a:off x="2238239" y="288817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6" name="bk object 76"/>
          <p:cNvSpPr/>
          <p:nvPr/>
        </p:nvSpPr>
        <p:spPr>
          <a:xfrm>
            <a:off x="2725731" y="298365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7" name="bk object 77"/>
          <p:cNvSpPr/>
          <p:nvPr/>
        </p:nvSpPr>
        <p:spPr>
          <a:xfrm>
            <a:off x="3234631" y="3079676"/>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8" name="bk object 78"/>
          <p:cNvSpPr/>
          <p:nvPr/>
        </p:nvSpPr>
        <p:spPr>
          <a:xfrm>
            <a:off x="3763635" y="3176097"/>
            <a:ext cx="35044" cy="3504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79" name="bk object 79"/>
          <p:cNvSpPr/>
          <p:nvPr/>
        </p:nvSpPr>
        <p:spPr>
          <a:xfrm>
            <a:off x="4310803" y="3271472"/>
            <a:ext cx="35044" cy="35041"/>
          </a:xfrm>
          <a:custGeom>
            <a:avLst/>
            <a:gdLst/>
            <a:ahLst/>
            <a:cxnLst/>
            <a:rect l="l" t="t"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0" name="bk object 80"/>
          <p:cNvSpPr/>
          <p:nvPr/>
        </p:nvSpPr>
        <p:spPr>
          <a:xfrm>
            <a:off x="4872759" y="336123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1" name="bk object 81"/>
          <p:cNvSpPr/>
          <p:nvPr/>
        </p:nvSpPr>
        <p:spPr>
          <a:xfrm>
            <a:off x="5444207" y="3436946"/>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2" name="bk object 82"/>
          <p:cNvSpPr/>
          <p:nvPr/>
        </p:nvSpPr>
        <p:spPr>
          <a:xfrm>
            <a:off x="6018035" y="3487011"/>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3" name="bk object 83"/>
          <p:cNvSpPr/>
          <p:nvPr/>
        </p:nvSpPr>
        <p:spPr>
          <a:xfrm>
            <a:off x="6585391" y="350016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4" name="bk object 84"/>
          <p:cNvSpPr/>
          <p:nvPr/>
        </p:nvSpPr>
        <p:spPr>
          <a:xfrm>
            <a:off x="7136543" y="3467499"/>
            <a:ext cx="35044" cy="3504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5" name="bk object 85"/>
          <p:cNvSpPr/>
          <p:nvPr/>
        </p:nvSpPr>
        <p:spPr>
          <a:xfrm>
            <a:off x="7662755" y="3383806"/>
            <a:ext cx="35044" cy="35041"/>
          </a:xfrm>
          <a:custGeom>
            <a:avLst/>
            <a:gdLst/>
            <a:ahLst/>
            <a:cxnLst/>
            <a:rect l="l" t="t"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6" name="bk object 86"/>
          <p:cNvSpPr/>
          <p:nvPr/>
        </p:nvSpPr>
        <p:spPr>
          <a:xfrm>
            <a:off x="8157063" y="3246846"/>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7" name="bk object 87"/>
          <p:cNvSpPr/>
          <p:nvPr/>
        </p:nvSpPr>
        <p:spPr>
          <a:xfrm>
            <a:off x="8614195" y="3055964"/>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8" name="bk object 88"/>
          <p:cNvSpPr/>
          <p:nvPr/>
        </p:nvSpPr>
        <p:spPr>
          <a:xfrm>
            <a:off x="9031091" y="281182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89" name="bk object 89"/>
          <p:cNvSpPr/>
          <p:nvPr/>
        </p:nvSpPr>
        <p:spPr>
          <a:xfrm>
            <a:off x="9406947" y="2516104"/>
            <a:ext cx="35044" cy="3504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0" name="bk object 90"/>
          <p:cNvSpPr/>
          <p:nvPr/>
        </p:nvSpPr>
        <p:spPr>
          <a:xfrm>
            <a:off x="178219" y="2517440"/>
            <a:ext cx="35044" cy="3504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1" name="bk object 91"/>
          <p:cNvSpPr/>
          <p:nvPr/>
        </p:nvSpPr>
        <p:spPr>
          <a:xfrm>
            <a:off x="550831" y="263582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2" name="bk object 92"/>
          <p:cNvSpPr/>
          <p:nvPr/>
        </p:nvSpPr>
        <p:spPr>
          <a:xfrm>
            <a:off x="943699" y="2756393"/>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3" name="bk object 93"/>
          <p:cNvSpPr/>
          <p:nvPr/>
        </p:nvSpPr>
        <p:spPr>
          <a:xfrm>
            <a:off x="1357223" y="287788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4" name="bk object 94"/>
          <p:cNvSpPr/>
          <p:nvPr/>
        </p:nvSpPr>
        <p:spPr>
          <a:xfrm>
            <a:off x="1792203" y="2999673"/>
            <a:ext cx="35044" cy="35041"/>
          </a:xfrm>
          <a:custGeom>
            <a:avLst/>
            <a:gdLst/>
            <a:ahLst/>
            <a:cxnLst/>
            <a:rect l="l" t="t"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5" name="bk object 95"/>
          <p:cNvSpPr/>
          <p:nvPr/>
        </p:nvSpPr>
        <p:spPr>
          <a:xfrm>
            <a:off x="2249799" y="3122016"/>
            <a:ext cx="35044" cy="35041"/>
          </a:xfrm>
          <a:custGeom>
            <a:avLst/>
            <a:gdLst/>
            <a:ahLst/>
            <a:cxnLst/>
            <a:rect l="l" t="t"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6" name="bk object 96"/>
          <p:cNvSpPr/>
          <p:nvPr/>
        </p:nvSpPr>
        <p:spPr>
          <a:xfrm>
            <a:off x="2731535" y="324620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7" name="bk object 97"/>
          <p:cNvSpPr/>
          <p:nvPr/>
        </p:nvSpPr>
        <p:spPr>
          <a:xfrm>
            <a:off x="3238331" y="337331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8" name="bk object 98"/>
          <p:cNvSpPr/>
          <p:nvPr/>
        </p:nvSpPr>
        <p:spPr>
          <a:xfrm>
            <a:off x="3768547" y="3501528"/>
            <a:ext cx="35044" cy="35041"/>
          </a:xfrm>
          <a:custGeom>
            <a:avLst/>
            <a:gdLst/>
            <a:ahLst/>
            <a:cxnLst/>
            <a:rect l="l" t="t"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99" name="bk object 99"/>
          <p:cNvSpPr/>
          <p:nvPr/>
        </p:nvSpPr>
        <p:spPr>
          <a:xfrm>
            <a:off x="4319463" y="362726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0" name="bk object 100"/>
          <p:cNvSpPr/>
          <p:nvPr/>
        </p:nvSpPr>
        <p:spPr>
          <a:xfrm>
            <a:off x="4887383" y="3744951"/>
            <a:ext cx="35044" cy="3504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1" name="bk object 101"/>
          <p:cNvSpPr/>
          <p:nvPr/>
        </p:nvSpPr>
        <p:spPr>
          <a:xfrm>
            <a:off x="5466507" y="3845676"/>
            <a:ext cx="35044" cy="35041"/>
          </a:xfrm>
          <a:custGeom>
            <a:avLst/>
            <a:gdLst/>
            <a:ahLst/>
            <a:cxnLst/>
            <a:rect l="l" t="t"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2" name="bk object 102"/>
          <p:cNvSpPr/>
          <p:nvPr/>
        </p:nvSpPr>
        <p:spPr>
          <a:xfrm>
            <a:off x="6049095" y="3918102"/>
            <a:ext cx="35044" cy="3504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3" name="bk object 103"/>
          <p:cNvSpPr/>
          <p:nvPr/>
        </p:nvSpPr>
        <p:spPr>
          <a:xfrm>
            <a:off x="6626563" y="395276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4" name="bk object 104"/>
          <p:cNvSpPr/>
          <p:nvPr/>
        </p:nvSpPr>
        <p:spPr>
          <a:xfrm>
            <a:off x="7189727" y="394237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5" name="bk object 105"/>
          <p:cNvSpPr/>
          <p:nvPr/>
        </p:nvSpPr>
        <p:spPr>
          <a:xfrm>
            <a:off x="7729943" y="3882176"/>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6" name="bk object 106"/>
          <p:cNvSpPr/>
          <p:nvPr/>
        </p:nvSpPr>
        <p:spPr>
          <a:xfrm>
            <a:off x="8240643" y="3770347"/>
            <a:ext cx="35044" cy="3504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7" name="bk object 107"/>
          <p:cNvSpPr/>
          <p:nvPr/>
        </p:nvSpPr>
        <p:spPr>
          <a:xfrm>
            <a:off x="8716871" y="3606554"/>
            <a:ext cx="35044" cy="3504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8" name="bk object 108"/>
          <p:cNvSpPr/>
          <p:nvPr/>
        </p:nvSpPr>
        <p:spPr>
          <a:xfrm>
            <a:off x="9155119" y="3390916"/>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09" name="bk object 109"/>
          <p:cNvSpPr/>
          <p:nvPr/>
        </p:nvSpPr>
        <p:spPr>
          <a:xfrm>
            <a:off x="9553399" y="312399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0" name="bk object 110"/>
          <p:cNvSpPr/>
          <p:nvPr/>
        </p:nvSpPr>
        <p:spPr>
          <a:xfrm>
            <a:off x="9911143" y="2806750"/>
            <a:ext cx="35044" cy="3504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1" name="bk object 111"/>
          <p:cNvSpPr/>
          <p:nvPr/>
        </p:nvSpPr>
        <p:spPr>
          <a:xfrm>
            <a:off x="10229151" y="2440642"/>
            <a:ext cx="35044" cy="35041"/>
          </a:xfrm>
          <a:custGeom>
            <a:avLst/>
            <a:gdLst/>
            <a:ahLst/>
            <a:cxnLst/>
            <a:rect l="l" t="t"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2" name="bk object 112"/>
          <p:cNvSpPr/>
          <p:nvPr/>
        </p:nvSpPr>
        <p:spPr>
          <a:xfrm>
            <a:off x="258887" y="264778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3" name="bk object 113"/>
          <p:cNvSpPr/>
          <p:nvPr/>
        </p:nvSpPr>
        <p:spPr>
          <a:xfrm>
            <a:off x="613739" y="2773420"/>
            <a:ext cx="35044" cy="3504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4" name="bk object 114"/>
          <p:cNvSpPr/>
          <p:nvPr/>
        </p:nvSpPr>
        <p:spPr>
          <a:xfrm>
            <a:off x="990738" y="2904872"/>
            <a:ext cx="35044" cy="3504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5" name="bk object 115"/>
          <p:cNvSpPr/>
          <p:nvPr/>
        </p:nvSpPr>
        <p:spPr>
          <a:xfrm>
            <a:off x="1390087" y="3040764"/>
            <a:ext cx="35044" cy="3504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6" name="bk object 116"/>
          <p:cNvSpPr/>
          <p:nvPr/>
        </p:nvSpPr>
        <p:spPr>
          <a:xfrm>
            <a:off x="1812415" y="3180108"/>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7" name="bk object 117"/>
          <p:cNvSpPr/>
          <p:nvPr/>
        </p:nvSpPr>
        <p:spPr>
          <a:xfrm>
            <a:off x="2258647" y="332233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8" name="bk object 118"/>
          <p:cNvSpPr/>
          <p:nvPr/>
        </p:nvSpPr>
        <p:spPr>
          <a:xfrm>
            <a:off x="2729907" y="3467283"/>
            <a:ext cx="35044" cy="3504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19" name="bk object 119"/>
          <p:cNvSpPr/>
          <p:nvPr/>
        </p:nvSpPr>
        <p:spPr>
          <a:xfrm>
            <a:off x="3227335" y="3615048"/>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0" name="bk object 120"/>
          <p:cNvSpPr/>
          <p:nvPr/>
        </p:nvSpPr>
        <p:spPr>
          <a:xfrm>
            <a:off x="3750999" y="376440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1" name="bk object 121"/>
          <p:cNvSpPr/>
          <p:nvPr/>
        </p:nvSpPr>
        <p:spPr>
          <a:xfrm>
            <a:off x="4297767" y="3910613"/>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2" name="bk object 122"/>
          <p:cNvSpPr/>
          <p:nvPr/>
        </p:nvSpPr>
        <p:spPr>
          <a:xfrm>
            <a:off x="4863127" y="4047006"/>
            <a:ext cx="35044" cy="3504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3" name="bk object 123"/>
          <p:cNvSpPr/>
          <p:nvPr/>
        </p:nvSpPr>
        <p:spPr>
          <a:xfrm>
            <a:off x="5441463" y="41653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4" name="bk object 124"/>
          <p:cNvSpPr/>
          <p:nvPr/>
        </p:nvSpPr>
        <p:spPr>
          <a:xfrm>
            <a:off x="6025179" y="4255909"/>
            <a:ext cx="35044" cy="3504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5" name="bk object 125"/>
          <p:cNvSpPr/>
          <p:nvPr/>
        </p:nvSpPr>
        <p:spPr>
          <a:xfrm>
            <a:off x="6605603" y="4309772"/>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6" name="bk object 126"/>
          <p:cNvSpPr/>
          <p:nvPr/>
        </p:nvSpPr>
        <p:spPr>
          <a:xfrm>
            <a:off x="7174499" y="4320917"/>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7" name="bk object 127"/>
          <p:cNvSpPr/>
          <p:nvPr/>
        </p:nvSpPr>
        <p:spPr>
          <a:xfrm>
            <a:off x="7723967" y="4285217"/>
            <a:ext cx="35044" cy="3504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8" name="bk object 128"/>
          <p:cNvSpPr/>
          <p:nvPr/>
        </p:nvSpPr>
        <p:spPr>
          <a:xfrm>
            <a:off x="8247431" y="4200516"/>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29" name="bk object 129"/>
          <p:cNvSpPr/>
          <p:nvPr/>
        </p:nvSpPr>
        <p:spPr>
          <a:xfrm>
            <a:off x="8740499" y="406656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0" name="bk object 130"/>
          <p:cNvSpPr/>
          <p:nvPr/>
        </p:nvSpPr>
        <p:spPr>
          <a:xfrm>
            <a:off x="9199891" y="3883449"/>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1" name="bk object 131"/>
          <p:cNvSpPr/>
          <p:nvPr/>
        </p:nvSpPr>
        <p:spPr>
          <a:xfrm>
            <a:off x="9623139" y="365097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2" name="bk object 132"/>
          <p:cNvSpPr/>
          <p:nvPr/>
        </p:nvSpPr>
        <p:spPr>
          <a:xfrm>
            <a:off x="10008551" y="3368909"/>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3" name="bk object 133"/>
          <p:cNvSpPr/>
          <p:nvPr/>
        </p:nvSpPr>
        <p:spPr>
          <a:xfrm>
            <a:off x="10355119" y="303710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4" name="bk object 134"/>
          <p:cNvSpPr/>
          <p:nvPr/>
        </p:nvSpPr>
        <p:spPr>
          <a:xfrm>
            <a:off x="10662823" y="2656082"/>
            <a:ext cx="35044" cy="35041"/>
          </a:xfrm>
          <a:custGeom>
            <a:avLst/>
            <a:gdLst/>
            <a:ahLst/>
            <a:cxnLst/>
            <a:rect l="l" t="t"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5" name="bk object 135"/>
          <p:cNvSpPr/>
          <p:nvPr/>
        </p:nvSpPr>
        <p:spPr>
          <a:xfrm>
            <a:off x="10937139" y="2230658"/>
            <a:ext cx="35044" cy="3504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6" name="bk object 136"/>
          <p:cNvSpPr/>
          <p:nvPr/>
        </p:nvSpPr>
        <p:spPr>
          <a:xfrm>
            <a:off x="43671" y="2657842"/>
            <a:ext cx="35044" cy="3504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7" name="bk object 137"/>
          <p:cNvSpPr/>
          <p:nvPr/>
        </p:nvSpPr>
        <p:spPr>
          <a:xfrm>
            <a:off x="353519" y="2775848"/>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8" name="bk object 138"/>
          <p:cNvSpPr/>
          <p:nvPr/>
        </p:nvSpPr>
        <p:spPr>
          <a:xfrm>
            <a:off x="687747" y="2903984"/>
            <a:ext cx="35044" cy="35041"/>
          </a:xfrm>
          <a:custGeom>
            <a:avLst/>
            <a:gdLst/>
            <a:ahLst/>
            <a:cxnLst/>
            <a:rect l="l" t="t"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39" name="bk object 139"/>
          <p:cNvSpPr/>
          <p:nvPr/>
        </p:nvSpPr>
        <p:spPr>
          <a:xfrm>
            <a:off x="1045851" y="3040794"/>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0" name="bk object 140"/>
          <p:cNvSpPr/>
          <p:nvPr/>
        </p:nvSpPr>
        <p:spPr>
          <a:xfrm>
            <a:off x="1427807" y="3184882"/>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1" name="bk object 141"/>
          <p:cNvSpPr/>
          <p:nvPr/>
        </p:nvSpPr>
        <p:spPr>
          <a:xfrm>
            <a:off x="1833987" y="3334910"/>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2" name="bk object 142"/>
          <p:cNvSpPr/>
          <p:nvPr/>
        </p:nvSpPr>
        <p:spPr>
          <a:xfrm>
            <a:off x="2265059" y="348966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3" name="bk object 143"/>
          <p:cNvSpPr/>
          <p:nvPr/>
        </p:nvSpPr>
        <p:spPr>
          <a:xfrm>
            <a:off x="2721779" y="3647969"/>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4" name="bk object 144"/>
          <p:cNvSpPr/>
          <p:nvPr/>
        </p:nvSpPr>
        <p:spPr>
          <a:xfrm>
            <a:off x="3204835" y="3808475"/>
            <a:ext cx="35044" cy="35041"/>
          </a:xfrm>
          <a:custGeom>
            <a:avLst/>
            <a:gdLst/>
            <a:ahLst/>
            <a:cxnLst/>
            <a:rect l="l" t="t"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5" name="bk object 145"/>
          <p:cNvSpPr/>
          <p:nvPr/>
        </p:nvSpPr>
        <p:spPr>
          <a:xfrm>
            <a:off x="3714531" y="3969487"/>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6" name="bk object 146"/>
          <p:cNvSpPr/>
          <p:nvPr/>
        </p:nvSpPr>
        <p:spPr>
          <a:xfrm>
            <a:off x="4249623" y="412752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7" name="bk object 147"/>
          <p:cNvSpPr/>
          <p:nvPr/>
        </p:nvSpPr>
        <p:spPr>
          <a:xfrm>
            <a:off x="4805343" y="4275813"/>
            <a:ext cx="35044" cy="35041"/>
          </a:xfrm>
          <a:custGeom>
            <a:avLst/>
            <a:gdLst/>
            <a:ahLst/>
            <a:cxnLst/>
            <a:rect l="l" t="t"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8" name="bk object 148"/>
          <p:cNvSpPr/>
          <p:nvPr/>
        </p:nvSpPr>
        <p:spPr>
          <a:xfrm>
            <a:off x="5375583" y="44064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49" name="bk object 149"/>
          <p:cNvSpPr/>
          <p:nvPr/>
        </p:nvSpPr>
        <p:spPr>
          <a:xfrm>
            <a:off x="5953543" y="4511170"/>
            <a:ext cx="35044" cy="3504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0" name="bk object 150"/>
          <p:cNvSpPr/>
          <p:nvPr/>
        </p:nvSpPr>
        <p:spPr>
          <a:xfrm>
            <a:off x="6531071" y="458224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1" name="bk object 151"/>
          <p:cNvSpPr/>
          <p:nvPr/>
        </p:nvSpPr>
        <p:spPr>
          <a:xfrm>
            <a:off x="7100007" y="461351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2" name="bk object 152"/>
          <p:cNvSpPr/>
          <p:nvPr/>
        </p:nvSpPr>
        <p:spPr>
          <a:xfrm>
            <a:off x="7653475" y="460140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3" name="bk object 153"/>
          <p:cNvSpPr/>
          <p:nvPr/>
        </p:nvSpPr>
        <p:spPr>
          <a:xfrm>
            <a:off x="8185419" y="454384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4" name="bk object 154"/>
          <p:cNvSpPr/>
          <p:nvPr/>
        </p:nvSpPr>
        <p:spPr>
          <a:xfrm>
            <a:off x="8691234" y="4439918"/>
            <a:ext cx="35044" cy="35041"/>
          </a:xfrm>
          <a:custGeom>
            <a:avLst/>
            <a:gdLst/>
            <a:ahLst/>
            <a:cxnLst/>
            <a:rect l="l" t="t"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5" name="bk object 155"/>
          <p:cNvSpPr/>
          <p:nvPr/>
        </p:nvSpPr>
        <p:spPr>
          <a:xfrm>
            <a:off x="9168131" y="4289798"/>
            <a:ext cx="35044" cy="3504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6" name="bk object 156"/>
          <p:cNvSpPr/>
          <p:nvPr/>
        </p:nvSpPr>
        <p:spPr>
          <a:xfrm>
            <a:off x="9613939" y="4093287"/>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7" name="bk object 157"/>
          <p:cNvSpPr/>
          <p:nvPr/>
        </p:nvSpPr>
        <p:spPr>
          <a:xfrm>
            <a:off x="10026663" y="3849515"/>
            <a:ext cx="35044" cy="35041"/>
          </a:xfrm>
          <a:custGeom>
            <a:avLst/>
            <a:gdLst/>
            <a:ahLst/>
            <a:cxnLst/>
            <a:rect l="l" t="t"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8" name="bk object 158"/>
          <p:cNvSpPr/>
          <p:nvPr/>
        </p:nvSpPr>
        <p:spPr>
          <a:xfrm>
            <a:off x="10404423" y="3557161"/>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59" name="bk object 159"/>
          <p:cNvSpPr/>
          <p:nvPr/>
        </p:nvSpPr>
        <p:spPr>
          <a:xfrm>
            <a:off x="10745463" y="321499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0" name="bk object 160"/>
          <p:cNvSpPr/>
          <p:nvPr/>
        </p:nvSpPr>
        <p:spPr>
          <a:xfrm>
            <a:off x="11048883" y="2822729"/>
            <a:ext cx="35044" cy="35041"/>
          </a:xfrm>
          <a:custGeom>
            <a:avLst/>
            <a:gdLst/>
            <a:ahLst/>
            <a:cxnLst/>
            <a:rect l="l" t="t"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1" name="bk object 161"/>
          <p:cNvSpPr/>
          <p:nvPr/>
        </p:nvSpPr>
        <p:spPr>
          <a:xfrm>
            <a:off x="11319391" y="2384754"/>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2" name="bk object 162"/>
          <p:cNvSpPr/>
          <p:nvPr/>
        </p:nvSpPr>
        <p:spPr>
          <a:xfrm>
            <a:off x="179967" y="2790776"/>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3" name="bk object 163"/>
          <p:cNvSpPr/>
          <p:nvPr/>
        </p:nvSpPr>
        <p:spPr>
          <a:xfrm>
            <a:off x="464563" y="2904449"/>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4" name="bk object 164"/>
          <p:cNvSpPr/>
          <p:nvPr/>
        </p:nvSpPr>
        <p:spPr>
          <a:xfrm>
            <a:off x="775351" y="3030497"/>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5" name="bk object 165"/>
          <p:cNvSpPr/>
          <p:nvPr/>
        </p:nvSpPr>
        <p:spPr>
          <a:xfrm>
            <a:off x="1111619" y="316749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6" name="bk object 166"/>
          <p:cNvSpPr/>
          <p:nvPr/>
        </p:nvSpPr>
        <p:spPr>
          <a:xfrm>
            <a:off x="1473079" y="3313969"/>
            <a:ext cx="35044" cy="35041"/>
          </a:xfrm>
          <a:custGeom>
            <a:avLst/>
            <a:gdLst/>
            <a:ahLst/>
            <a:cxnLst/>
            <a:rect l="l" t="t"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7" name="bk object 167"/>
          <p:cNvSpPr/>
          <p:nvPr/>
        </p:nvSpPr>
        <p:spPr>
          <a:xfrm>
            <a:off x="1859847" y="3468344"/>
            <a:ext cx="35044" cy="35041"/>
          </a:xfrm>
          <a:custGeom>
            <a:avLst/>
            <a:gdLst/>
            <a:ahLst/>
            <a:cxnLst/>
            <a:rect l="l" t="t"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8" name="bk object 168"/>
          <p:cNvSpPr/>
          <p:nvPr/>
        </p:nvSpPr>
        <p:spPr>
          <a:xfrm>
            <a:off x="2272271" y="362893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69" name="bk object 169"/>
          <p:cNvSpPr/>
          <p:nvPr/>
        </p:nvSpPr>
        <p:spPr>
          <a:xfrm>
            <a:off x="2710803" y="3793883"/>
            <a:ext cx="35044" cy="3504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0" name="bk object 170"/>
          <p:cNvSpPr/>
          <p:nvPr/>
        </p:nvSpPr>
        <p:spPr>
          <a:xfrm>
            <a:off x="3175755" y="3960981"/>
            <a:ext cx="35044" cy="35041"/>
          </a:xfrm>
          <a:custGeom>
            <a:avLst/>
            <a:gdLst/>
            <a:ahLst/>
            <a:cxnLst/>
            <a:rect l="l" t="t"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1" name="bk object 171"/>
          <p:cNvSpPr/>
          <p:nvPr/>
        </p:nvSpPr>
        <p:spPr>
          <a:xfrm>
            <a:off x="3667047" y="4127587"/>
            <a:ext cx="35044" cy="3504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2" name="bk object 172"/>
          <p:cNvSpPr/>
          <p:nvPr/>
        </p:nvSpPr>
        <p:spPr>
          <a:xfrm>
            <a:off x="4183895" y="429053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3" name="bk object 173"/>
          <p:cNvSpPr/>
          <p:nvPr/>
        </p:nvSpPr>
        <p:spPr>
          <a:xfrm>
            <a:off x="4723659" y="44450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4" name="bk object 174"/>
          <p:cNvSpPr/>
          <p:nvPr/>
        </p:nvSpPr>
        <p:spPr>
          <a:xfrm>
            <a:off x="5280291" y="4583968"/>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5" name="bk object 175"/>
          <p:cNvSpPr/>
          <p:nvPr/>
        </p:nvSpPr>
        <p:spPr>
          <a:xfrm>
            <a:off x="5846823" y="4699577"/>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6" name="bk object 176"/>
          <p:cNvSpPr/>
          <p:nvPr/>
        </p:nvSpPr>
        <p:spPr>
          <a:xfrm>
            <a:off x="6416207" y="4785170"/>
            <a:ext cx="35044" cy="3504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7" name="bk object 177"/>
          <p:cNvSpPr/>
          <p:nvPr/>
        </p:nvSpPr>
        <p:spPr>
          <a:xfrm>
            <a:off x="6980799" y="4834882"/>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8" name="bk object 178"/>
          <p:cNvSpPr/>
          <p:nvPr/>
        </p:nvSpPr>
        <p:spPr>
          <a:xfrm>
            <a:off x="7533639" y="484457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79" name="bk object 179"/>
          <p:cNvSpPr/>
          <p:nvPr/>
        </p:nvSpPr>
        <p:spPr>
          <a:xfrm>
            <a:off x="8069463" y="4812304"/>
            <a:ext cx="35044" cy="3504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0" name="bk object 180"/>
          <p:cNvSpPr/>
          <p:nvPr/>
        </p:nvSpPr>
        <p:spPr>
          <a:xfrm>
            <a:off x="8583895" y="4737062"/>
            <a:ext cx="35044" cy="3504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1" name="bk object 181"/>
          <p:cNvSpPr/>
          <p:nvPr/>
        </p:nvSpPr>
        <p:spPr>
          <a:xfrm>
            <a:off x="9073791" y="46184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2" name="bk object 182"/>
          <p:cNvSpPr/>
          <p:nvPr/>
        </p:nvSpPr>
        <p:spPr>
          <a:xfrm>
            <a:off x="9537399" y="4456366"/>
            <a:ext cx="35044" cy="3504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3" name="bk object 183"/>
          <p:cNvSpPr/>
          <p:nvPr/>
        </p:nvSpPr>
        <p:spPr>
          <a:xfrm>
            <a:off x="9973175" y="4250196"/>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4" name="bk object 184"/>
          <p:cNvSpPr/>
          <p:nvPr/>
        </p:nvSpPr>
        <p:spPr>
          <a:xfrm>
            <a:off x="10379235" y="3998226"/>
            <a:ext cx="35044" cy="3504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5" name="bk object 185"/>
          <p:cNvSpPr/>
          <p:nvPr/>
        </p:nvSpPr>
        <p:spPr>
          <a:xfrm>
            <a:off x="10753271" y="3698078"/>
            <a:ext cx="35044" cy="3504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6" name="bk object 186"/>
          <p:cNvSpPr/>
          <p:nvPr/>
        </p:nvSpPr>
        <p:spPr>
          <a:xfrm>
            <a:off x="11092679" y="3347398"/>
            <a:ext cx="35044" cy="35041"/>
          </a:xfrm>
          <a:custGeom>
            <a:avLst/>
            <a:gdLst/>
            <a:ahLst/>
            <a:cxnLst/>
            <a:rect l="l" t="t"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7" name="bk object 187"/>
          <p:cNvSpPr/>
          <p:nvPr/>
        </p:nvSpPr>
        <p:spPr>
          <a:xfrm>
            <a:off x="11395891" y="2945428"/>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8" name="bk object 188"/>
          <p:cNvSpPr/>
          <p:nvPr/>
        </p:nvSpPr>
        <p:spPr>
          <a:xfrm>
            <a:off x="11666883" y="249618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89" name="bk object 189"/>
          <p:cNvSpPr/>
          <p:nvPr/>
        </p:nvSpPr>
        <p:spPr>
          <a:xfrm>
            <a:off x="111047" y="2841905"/>
            <a:ext cx="35044" cy="3504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0" name="bk object 190"/>
          <p:cNvSpPr/>
          <p:nvPr/>
        </p:nvSpPr>
        <p:spPr>
          <a:xfrm>
            <a:off x="338647" y="2931769"/>
            <a:ext cx="35044" cy="3504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1" name="bk object 191"/>
          <p:cNvSpPr/>
          <p:nvPr/>
        </p:nvSpPr>
        <p:spPr>
          <a:xfrm>
            <a:off x="595479" y="303724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2" name="bk object 192"/>
          <p:cNvSpPr/>
          <p:nvPr/>
        </p:nvSpPr>
        <p:spPr>
          <a:xfrm>
            <a:off x="880211" y="3156993"/>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3" name="bk object 193"/>
          <p:cNvSpPr/>
          <p:nvPr/>
        </p:nvSpPr>
        <p:spPr>
          <a:xfrm>
            <a:off x="1191927" y="328952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4" name="bk object 194"/>
          <p:cNvSpPr/>
          <p:nvPr/>
        </p:nvSpPr>
        <p:spPr>
          <a:xfrm>
            <a:off x="1530107" y="3433307"/>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5" name="bk object 195"/>
          <p:cNvSpPr/>
          <p:nvPr/>
        </p:nvSpPr>
        <p:spPr>
          <a:xfrm>
            <a:off x="1894563" y="3586581"/>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6" name="bk object 196"/>
          <p:cNvSpPr/>
          <p:nvPr/>
        </p:nvSpPr>
        <p:spPr>
          <a:xfrm>
            <a:off x="2285367" y="3747356"/>
            <a:ext cx="35044" cy="3504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7" name="bk object 197"/>
          <p:cNvSpPr/>
          <p:nvPr/>
        </p:nvSpPr>
        <p:spPr>
          <a:xfrm>
            <a:off x="2702659" y="3913332"/>
            <a:ext cx="35044" cy="3504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8" name="bk object 198"/>
          <p:cNvSpPr/>
          <p:nvPr/>
        </p:nvSpPr>
        <p:spPr>
          <a:xfrm>
            <a:off x="3146471" y="4081832"/>
            <a:ext cx="35044" cy="35041"/>
          </a:xfrm>
          <a:custGeom>
            <a:avLst/>
            <a:gdLst/>
            <a:ahLst/>
            <a:cxnLst/>
            <a:rect l="l" t="t"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199" name="bk object 199"/>
          <p:cNvSpPr/>
          <p:nvPr/>
        </p:nvSpPr>
        <p:spPr>
          <a:xfrm>
            <a:off x="3616439" y="4249770"/>
            <a:ext cx="35044" cy="3504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0" name="bk object 200"/>
          <p:cNvSpPr/>
          <p:nvPr/>
        </p:nvSpPr>
        <p:spPr>
          <a:xfrm>
            <a:off x="4111542" y="4413672"/>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1" name="bk object 201"/>
          <p:cNvSpPr/>
          <p:nvPr/>
        </p:nvSpPr>
        <p:spPr>
          <a:xfrm>
            <a:off x="4629927" y="4569706"/>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2" name="bk object 202"/>
          <p:cNvSpPr/>
          <p:nvPr/>
        </p:nvSpPr>
        <p:spPr>
          <a:xfrm>
            <a:off x="5167891" y="47129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3" name="bk object 203"/>
          <p:cNvSpPr/>
          <p:nvPr/>
        </p:nvSpPr>
        <p:spPr>
          <a:xfrm>
            <a:off x="5718783" y="483660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4" name="bk object 204"/>
          <p:cNvSpPr/>
          <p:nvPr/>
        </p:nvSpPr>
        <p:spPr>
          <a:xfrm>
            <a:off x="6275527" y="4933826"/>
            <a:ext cx="35044" cy="35041"/>
          </a:xfrm>
          <a:custGeom>
            <a:avLst/>
            <a:gdLst/>
            <a:ahLst/>
            <a:cxnLst/>
            <a:rect l="l" t="t"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5" name="bk object 205"/>
          <p:cNvSpPr/>
          <p:nvPr/>
        </p:nvSpPr>
        <p:spPr>
          <a:xfrm>
            <a:off x="6831543" y="4999332"/>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6" name="bk object 206"/>
          <p:cNvSpPr/>
          <p:nvPr/>
        </p:nvSpPr>
        <p:spPr>
          <a:xfrm>
            <a:off x="7380195" y="502880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7" name="bk object 207"/>
          <p:cNvSpPr/>
          <p:nvPr/>
        </p:nvSpPr>
        <p:spPr>
          <a:xfrm>
            <a:off x="7915863" y="501945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8" name="bk object 208"/>
          <p:cNvSpPr/>
          <p:nvPr/>
        </p:nvSpPr>
        <p:spPr>
          <a:xfrm>
            <a:off x="8434651" y="4970253"/>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09" name="bk object 209"/>
          <p:cNvSpPr/>
          <p:nvPr/>
        </p:nvSpPr>
        <p:spPr>
          <a:xfrm>
            <a:off x="8933491" y="4880698"/>
            <a:ext cx="35044" cy="3504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0" name="bk object 210"/>
          <p:cNvSpPr/>
          <p:nvPr/>
        </p:nvSpPr>
        <p:spPr>
          <a:xfrm>
            <a:off x="9410211" y="475039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1" name="bk object 211"/>
          <p:cNvSpPr/>
          <p:nvPr/>
        </p:nvSpPr>
        <p:spPr>
          <a:xfrm>
            <a:off x="9863619" y="4578890"/>
            <a:ext cx="35044" cy="35041"/>
          </a:xfrm>
          <a:custGeom>
            <a:avLst/>
            <a:gdLst/>
            <a:ahLst/>
            <a:cxnLst/>
            <a:rect l="l" t="t"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2" name="bk object 212"/>
          <p:cNvSpPr/>
          <p:nvPr/>
        </p:nvSpPr>
        <p:spPr>
          <a:xfrm>
            <a:off x="10292451" y="436493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3" name="bk object 213"/>
          <p:cNvSpPr/>
          <p:nvPr/>
        </p:nvSpPr>
        <p:spPr>
          <a:xfrm>
            <a:off x="10694771" y="4106039"/>
            <a:ext cx="35044" cy="3504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4" name="bk object 214"/>
          <p:cNvSpPr/>
          <p:nvPr/>
        </p:nvSpPr>
        <p:spPr>
          <a:xfrm>
            <a:off x="11067795" y="3798856"/>
            <a:ext cx="35044" cy="3504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5" name="bk object 215"/>
          <p:cNvSpPr/>
          <p:nvPr/>
        </p:nvSpPr>
        <p:spPr>
          <a:xfrm>
            <a:off x="11407939" y="3439786"/>
            <a:ext cx="35044" cy="35041"/>
          </a:xfrm>
          <a:custGeom>
            <a:avLst/>
            <a:gdLst/>
            <a:ahLst/>
            <a:cxnLst/>
            <a:rect l="l" t="t"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6" name="bk object 216"/>
          <p:cNvSpPr/>
          <p:nvPr/>
        </p:nvSpPr>
        <p:spPr>
          <a:xfrm>
            <a:off x="11713399" y="3028009"/>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7" name="bk object 217"/>
          <p:cNvSpPr/>
          <p:nvPr/>
        </p:nvSpPr>
        <p:spPr>
          <a:xfrm>
            <a:off x="11987527" y="2567208"/>
            <a:ext cx="35044" cy="35041"/>
          </a:xfrm>
          <a:custGeom>
            <a:avLst/>
            <a:gdLst/>
            <a:ahLst/>
            <a:cxnLst/>
            <a:rect l="l" t="t"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8" name="bk object 218"/>
          <p:cNvSpPr/>
          <p:nvPr/>
        </p:nvSpPr>
        <p:spPr>
          <a:xfrm>
            <a:off x="523575" y="3084786"/>
            <a:ext cx="35044" cy="35041"/>
          </a:xfrm>
          <a:custGeom>
            <a:avLst/>
            <a:gdLst/>
            <a:ahLst/>
            <a:cxnLst/>
            <a:rect l="l" t="t"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19" name="bk object 219"/>
          <p:cNvSpPr/>
          <p:nvPr/>
        </p:nvSpPr>
        <p:spPr>
          <a:xfrm>
            <a:off x="750335" y="3178464"/>
            <a:ext cx="35044" cy="35041"/>
          </a:xfrm>
          <a:custGeom>
            <a:avLst/>
            <a:gdLst/>
            <a:ahLst/>
            <a:cxnLst/>
            <a:rect l="l" t="t"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0" name="bk object 220"/>
          <p:cNvSpPr/>
          <p:nvPr/>
        </p:nvSpPr>
        <p:spPr>
          <a:xfrm>
            <a:off x="1006627" y="3288049"/>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1" name="bk object 221"/>
          <p:cNvSpPr/>
          <p:nvPr/>
        </p:nvSpPr>
        <p:spPr>
          <a:xfrm>
            <a:off x="1291379" y="3412046"/>
            <a:ext cx="35044" cy="35041"/>
          </a:xfrm>
          <a:custGeom>
            <a:avLst/>
            <a:gdLst/>
            <a:ahLst/>
            <a:cxnLst/>
            <a:rect l="l" t="t"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2" name="bk object 222"/>
          <p:cNvSpPr/>
          <p:nvPr/>
        </p:nvSpPr>
        <p:spPr>
          <a:xfrm>
            <a:off x="1603827" y="354876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3" name="bk object 223"/>
          <p:cNvSpPr/>
          <p:nvPr/>
        </p:nvSpPr>
        <p:spPr>
          <a:xfrm>
            <a:off x="1943519" y="3696376"/>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4" name="bk object 224"/>
          <p:cNvSpPr/>
          <p:nvPr/>
        </p:nvSpPr>
        <p:spPr>
          <a:xfrm>
            <a:off x="2310243" y="3852649"/>
            <a:ext cx="35044" cy="3504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5" name="bk object 225"/>
          <p:cNvSpPr/>
          <p:nvPr/>
        </p:nvSpPr>
        <p:spPr>
          <a:xfrm>
            <a:off x="2703859" y="401508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6" name="bk object 226"/>
          <p:cNvSpPr/>
          <p:nvPr/>
        </p:nvSpPr>
        <p:spPr>
          <a:xfrm>
            <a:off x="3124131" y="4180785"/>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7" name="bk object 227"/>
          <p:cNvSpPr/>
          <p:nvPr/>
        </p:nvSpPr>
        <p:spPr>
          <a:xfrm>
            <a:off x="3570491" y="434643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8" name="bk object 228"/>
          <p:cNvSpPr/>
          <p:nvPr/>
        </p:nvSpPr>
        <p:spPr>
          <a:xfrm>
            <a:off x="4041807" y="450851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29" name="bk object 229"/>
          <p:cNvSpPr/>
          <p:nvPr/>
        </p:nvSpPr>
        <p:spPr>
          <a:xfrm>
            <a:off x="4536207" y="466337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0" name="bk object 230"/>
          <p:cNvSpPr/>
          <p:nvPr/>
        </p:nvSpPr>
        <p:spPr>
          <a:xfrm>
            <a:off x="5051019" y="480729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1" name="bk object 231"/>
          <p:cNvSpPr/>
          <p:nvPr/>
        </p:nvSpPr>
        <p:spPr>
          <a:xfrm>
            <a:off x="5582083" y="4935517"/>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2" name="bk object 232"/>
          <p:cNvSpPr/>
          <p:nvPr/>
        </p:nvSpPr>
        <p:spPr>
          <a:xfrm>
            <a:off x="6122719" y="5041632"/>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3" name="bk object 233"/>
          <p:cNvSpPr/>
          <p:nvPr/>
        </p:nvSpPr>
        <p:spPr>
          <a:xfrm>
            <a:off x="6666283" y="511998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4" name="bk object 234"/>
          <p:cNvSpPr/>
          <p:nvPr/>
        </p:nvSpPr>
        <p:spPr>
          <a:xfrm>
            <a:off x="7206979" y="5166346"/>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5" name="bk object 235"/>
          <p:cNvSpPr/>
          <p:nvPr/>
        </p:nvSpPr>
        <p:spPr>
          <a:xfrm>
            <a:off x="7739283" y="5177537"/>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6" name="bk object 236"/>
          <p:cNvSpPr/>
          <p:nvPr/>
        </p:nvSpPr>
        <p:spPr>
          <a:xfrm>
            <a:off x="8258727" y="5151618"/>
            <a:ext cx="35044" cy="3504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7" name="bk object 237"/>
          <p:cNvSpPr/>
          <p:nvPr/>
        </p:nvSpPr>
        <p:spPr>
          <a:xfrm>
            <a:off x="8762459" y="508801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8" name="bk object 238"/>
          <p:cNvSpPr/>
          <p:nvPr/>
        </p:nvSpPr>
        <p:spPr>
          <a:xfrm>
            <a:off x="9248295" y="49864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39" name="bk object 239"/>
          <p:cNvSpPr/>
          <p:nvPr/>
        </p:nvSpPr>
        <p:spPr>
          <a:xfrm>
            <a:off x="9714699" y="484622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0" name="bk object 240"/>
          <p:cNvSpPr/>
          <p:nvPr/>
        </p:nvSpPr>
        <p:spPr>
          <a:xfrm>
            <a:off x="10160631" y="46664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1" name="bk object 241"/>
          <p:cNvSpPr/>
          <p:nvPr/>
        </p:nvSpPr>
        <p:spPr>
          <a:xfrm>
            <a:off x="10584991" y="444527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2" name="bk object 242"/>
          <p:cNvSpPr/>
          <p:nvPr/>
        </p:nvSpPr>
        <p:spPr>
          <a:xfrm>
            <a:off x="10985651" y="4179464"/>
            <a:ext cx="35044" cy="3504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3" name="bk object 243"/>
          <p:cNvSpPr/>
          <p:nvPr/>
        </p:nvSpPr>
        <p:spPr>
          <a:xfrm>
            <a:off x="11359343" y="3864676"/>
            <a:ext cx="35044" cy="35041"/>
          </a:xfrm>
          <a:custGeom>
            <a:avLst/>
            <a:gdLst/>
            <a:ahLst/>
            <a:cxnLst/>
            <a:rect l="l" t="t"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4" name="bk object 244"/>
          <p:cNvSpPr/>
          <p:nvPr/>
        </p:nvSpPr>
        <p:spPr>
          <a:xfrm>
            <a:off x="11701491" y="3496063"/>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5" name="bk object 245"/>
          <p:cNvSpPr/>
          <p:nvPr/>
        </p:nvSpPr>
        <p:spPr>
          <a:xfrm>
            <a:off x="12010511" y="3073149"/>
            <a:ext cx="35044" cy="35041"/>
          </a:xfrm>
          <a:custGeom>
            <a:avLst/>
            <a:gdLst/>
            <a:ahLst/>
            <a:cxnLst/>
            <a:rect l="l" t="t"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6" name="bk object 246"/>
          <p:cNvSpPr/>
          <p:nvPr/>
        </p:nvSpPr>
        <p:spPr>
          <a:xfrm>
            <a:off x="933479" y="3332454"/>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7" name="bk object 247"/>
          <p:cNvSpPr/>
          <p:nvPr/>
        </p:nvSpPr>
        <p:spPr>
          <a:xfrm>
            <a:off x="1159202" y="3428376"/>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8" name="bk object 248"/>
          <p:cNvSpPr/>
          <p:nvPr/>
        </p:nvSpPr>
        <p:spPr>
          <a:xfrm>
            <a:off x="1414823" y="3540203"/>
            <a:ext cx="35044" cy="3504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49" name="bk object 249"/>
          <p:cNvSpPr/>
          <p:nvPr/>
        </p:nvSpPr>
        <p:spPr>
          <a:xfrm>
            <a:off x="1699411" y="3666167"/>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0" name="bk object 250"/>
          <p:cNvSpPr/>
          <p:nvPr/>
        </p:nvSpPr>
        <p:spPr>
          <a:xfrm>
            <a:off x="2012259" y="3804263"/>
            <a:ext cx="35044" cy="35041"/>
          </a:xfrm>
          <a:custGeom>
            <a:avLst/>
            <a:gdLst/>
            <a:ahLst/>
            <a:cxnLst/>
            <a:rect l="l" t="t"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1" name="bk object 251"/>
          <p:cNvSpPr/>
          <p:nvPr/>
        </p:nvSpPr>
        <p:spPr>
          <a:xfrm>
            <a:off x="2352883" y="3952219"/>
            <a:ext cx="35044" cy="3504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2" name="bk object 252"/>
          <p:cNvSpPr/>
          <p:nvPr/>
        </p:nvSpPr>
        <p:spPr>
          <a:xfrm>
            <a:off x="2720863" y="4107367"/>
            <a:ext cx="35044" cy="35041"/>
          </a:xfrm>
          <a:custGeom>
            <a:avLst/>
            <a:gdLst/>
            <a:ahLst/>
            <a:cxnLst/>
            <a:rect l="l" t="t"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3" name="bk object 253"/>
          <p:cNvSpPr/>
          <p:nvPr/>
        </p:nvSpPr>
        <p:spPr>
          <a:xfrm>
            <a:off x="3115739" y="426678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4" name="bk object 254"/>
          <p:cNvSpPr/>
          <p:nvPr/>
        </p:nvSpPr>
        <p:spPr>
          <a:xfrm>
            <a:off x="3536775" y="4427088"/>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5" name="bk object 255"/>
          <p:cNvSpPr/>
          <p:nvPr/>
        </p:nvSpPr>
        <p:spPr>
          <a:xfrm>
            <a:off x="3982755" y="4584826"/>
            <a:ext cx="35044" cy="3504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6" name="bk object 256"/>
          <p:cNvSpPr/>
          <p:nvPr/>
        </p:nvSpPr>
        <p:spPr>
          <a:xfrm>
            <a:off x="4451843" y="47365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7" name="bk object 257"/>
          <p:cNvSpPr/>
          <p:nvPr/>
        </p:nvSpPr>
        <p:spPr>
          <a:xfrm>
            <a:off x="4941555" y="4878773"/>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8" name="bk object 258"/>
          <p:cNvSpPr/>
          <p:nvPr/>
        </p:nvSpPr>
        <p:spPr>
          <a:xfrm>
            <a:off x="5448883" y="5008076"/>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59" name="bk object 259"/>
          <p:cNvSpPr/>
          <p:nvPr/>
        </p:nvSpPr>
        <p:spPr>
          <a:xfrm>
            <a:off x="5969679" y="511970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0" name="bk object 260"/>
          <p:cNvSpPr/>
          <p:nvPr/>
        </p:nvSpPr>
        <p:spPr>
          <a:xfrm>
            <a:off x="6497623" y="5207997"/>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1" name="bk object 261"/>
          <p:cNvSpPr/>
          <p:nvPr/>
        </p:nvSpPr>
        <p:spPr>
          <a:xfrm>
            <a:off x="7026751" y="5268150"/>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2" name="bk object 262"/>
          <p:cNvSpPr/>
          <p:nvPr/>
        </p:nvSpPr>
        <p:spPr>
          <a:xfrm>
            <a:off x="7552082" y="529680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3" name="bk object 263"/>
          <p:cNvSpPr/>
          <p:nvPr/>
        </p:nvSpPr>
        <p:spPr>
          <a:xfrm>
            <a:off x="8069091" y="529156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4" name="bk object 264"/>
          <p:cNvSpPr/>
          <p:nvPr/>
        </p:nvSpPr>
        <p:spPr>
          <a:xfrm>
            <a:off x="8574223" y="52509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5" name="bk object 265"/>
          <p:cNvSpPr/>
          <p:nvPr/>
        </p:nvSpPr>
        <p:spPr>
          <a:xfrm>
            <a:off x="9065283" y="5174690"/>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6" name="bk object 266"/>
          <p:cNvSpPr/>
          <p:nvPr/>
        </p:nvSpPr>
        <p:spPr>
          <a:xfrm>
            <a:off x="9540707" y="5062325"/>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7" name="bk object 267"/>
          <p:cNvSpPr/>
          <p:nvPr/>
        </p:nvSpPr>
        <p:spPr>
          <a:xfrm>
            <a:off x="9999299" y="4913061"/>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8" name="bk object 268"/>
          <p:cNvSpPr/>
          <p:nvPr/>
        </p:nvSpPr>
        <p:spPr>
          <a:xfrm>
            <a:off x="10440035" y="4725314"/>
            <a:ext cx="35044" cy="3504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69" name="bk object 269"/>
          <p:cNvSpPr/>
          <p:nvPr/>
        </p:nvSpPr>
        <p:spPr>
          <a:xfrm>
            <a:off x="10861767" y="4496629"/>
            <a:ext cx="35044" cy="3504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0" name="bk object 270"/>
          <p:cNvSpPr/>
          <p:nvPr/>
        </p:nvSpPr>
        <p:spPr>
          <a:xfrm>
            <a:off x="11262159" y="4222977"/>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1" name="bk object 271"/>
          <p:cNvSpPr/>
          <p:nvPr/>
        </p:nvSpPr>
        <p:spPr>
          <a:xfrm>
            <a:off x="11637395" y="3898996"/>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2" name="bk object 272"/>
          <p:cNvSpPr/>
          <p:nvPr/>
        </p:nvSpPr>
        <p:spPr>
          <a:xfrm>
            <a:off x="11982167" y="3518817"/>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3" name="bk object 273"/>
          <p:cNvSpPr/>
          <p:nvPr/>
        </p:nvSpPr>
        <p:spPr>
          <a:xfrm>
            <a:off x="1342519" y="3582463"/>
            <a:ext cx="35044" cy="35041"/>
          </a:xfrm>
          <a:custGeom>
            <a:avLst/>
            <a:gdLst/>
            <a:ahLst/>
            <a:cxnLst/>
            <a:rect l="l" t="t"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4" name="bk object 274"/>
          <p:cNvSpPr/>
          <p:nvPr/>
        </p:nvSpPr>
        <p:spPr>
          <a:xfrm>
            <a:off x="1567079" y="3678874"/>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5" name="bk object 275"/>
          <p:cNvSpPr/>
          <p:nvPr/>
        </p:nvSpPr>
        <p:spPr>
          <a:xfrm>
            <a:off x="1821903" y="379080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6" name="bk object 276"/>
          <p:cNvSpPr/>
          <p:nvPr/>
        </p:nvSpPr>
        <p:spPr>
          <a:xfrm>
            <a:off x="2106103" y="3916156"/>
            <a:ext cx="35044" cy="35041"/>
          </a:xfrm>
          <a:custGeom>
            <a:avLst/>
            <a:gdLst/>
            <a:ahLst/>
            <a:cxnLst/>
            <a:rect l="l" t="t"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7" name="bk object 277"/>
          <p:cNvSpPr/>
          <p:nvPr/>
        </p:nvSpPr>
        <p:spPr>
          <a:xfrm>
            <a:off x="2418914" y="4052571"/>
            <a:ext cx="35044" cy="3504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8" name="bk object 278"/>
          <p:cNvSpPr/>
          <p:nvPr/>
        </p:nvSpPr>
        <p:spPr>
          <a:xfrm>
            <a:off x="2759699" y="4197373"/>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79" name="bk object 279"/>
          <p:cNvSpPr/>
          <p:nvPr/>
        </p:nvSpPr>
        <p:spPr>
          <a:xfrm>
            <a:off x="3127743" y="4347578"/>
            <a:ext cx="35044" cy="35041"/>
          </a:xfrm>
          <a:custGeom>
            <a:avLst/>
            <a:gdLst/>
            <a:ahLst/>
            <a:cxnLst/>
            <a:rect l="l" t="t"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0" name="bk object 280"/>
          <p:cNvSpPr/>
          <p:nvPr/>
        </p:nvSpPr>
        <p:spPr>
          <a:xfrm>
            <a:off x="3522151" y="4499902"/>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1" name="bk object 281"/>
          <p:cNvSpPr/>
          <p:nvPr/>
        </p:nvSpPr>
        <p:spPr>
          <a:xfrm>
            <a:off x="3941655" y="4650978"/>
            <a:ext cx="35044" cy="35041"/>
          </a:xfrm>
          <a:custGeom>
            <a:avLst/>
            <a:gdLst/>
            <a:ahLst/>
            <a:cxnLst/>
            <a:rect l="l" t="t"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2" name="bk object 282"/>
          <p:cNvSpPr/>
          <p:nvPr/>
        </p:nvSpPr>
        <p:spPr>
          <a:xfrm>
            <a:off x="4384451" y="47974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3" name="bk object 283"/>
          <p:cNvSpPr/>
          <p:nvPr/>
        </p:nvSpPr>
        <p:spPr>
          <a:xfrm>
            <a:off x="4848227" y="493631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4" name="bk object 284"/>
          <p:cNvSpPr/>
          <p:nvPr/>
        </p:nvSpPr>
        <p:spPr>
          <a:xfrm>
            <a:off x="5330247" y="506437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5" name="bk object 285"/>
          <p:cNvSpPr/>
          <p:nvPr/>
        </p:nvSpPr>
        <p:spPr>
          <a:xfrm>
            <a:off x="5827607" y="5177921"/>
            <a:ext cx="35044" cy="3504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6" name="bk object 286"/>
          <p:cNvSpPr/>
          <p:nvPr/>
        </p:nvSpPr>
        <p:spPr>
          <a:xfrm>
            <a:off x="6336371" y="5272636"/>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7" name="bk object 287"/>
          <p:cNvSpPr/>
          <p:nvPr/>
        </p:nvSpPr>
        <p:spPr>
          <a:xfrm>
            <a:off x="6850803" y="534349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8" name="bk object 288"/>
          <p:cNvSpPr/>
          <p:nvPr/>
        </p:nvSpPr>
        <p:spPr>
          <a:xfrm>
            <a:off x="7365647" y="5386428"/>
            <a:ext cx="35044" cy="3504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89" name="bk object 289"/>
          <p:cNvSpPr/>
          <p:nvPr/>
        </p:nvSpPr>
        <p:spPr>
          <a:xfrm>
            <a:off x="7876655" y="5398694"/>
            <a:ext cx="35044" cy="35041"/>
          </a:xfrm>
          <a:custGeom>
            <a:avLst/>
            <a:gdLst/>
            <a:ahLst/>
            <a:cxnLst/>
            <a:rect l="l" t="t"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0" name="bk object 290"/>
          <p:cNvSpPr/>
          <p:nvPr/>
        </p:nvSpPr>
        <p:spPr>
          <a:xfrm>
            <a:off x="8380087" y="537842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1" name="bk object 291"/>
          <p:cNvSpPr/>
          <p:nvPr/>
        </p:nvSpPr>
        <p:spPr>
          <a:xfrm>
            <a:off x="8873071" y="5324518"/>
            <a:ext cx="35044" cy="3504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2" name="bk object 292"/>
          <p:cNvSpPr/>
          <p:nvPr/>
        </p:nvSpPr>
        <p:spPr>
          <a:xfrm>
            <a:off x="9353759" y="5236504"/>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3" name="bk object 293"/>
          <p:cNvSpPr/>
          <p:nvPr/>
        </p:nvSpPr>
        <p:spPr>
          <a:xfrm>
            <a:off x="9821027" y="5113985"/>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4" name="bk object 294"/>
          <p:cNvSpPr/>
          <p:nvPr/>
        </p:nvSpPr>
        <p:spPr>
          <a:xfrm>
            <a:off x="10273843" y="495581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5" name="bk object 295"/>
          <p:cNvSpPr/>
          <p:nvPr/>
        </p:nvSpPr>
        <p:spPr>
          <a:xfrm>
            <a:off x="10711191" y="475985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6" name="bk object 296"/>
          <p:cNvSpPr/>
          <p:nvPr/>
        </p:nvSpPr>
        <p:spPr>
          <a:xfrm>
            <a:off x="11131619" y="4522733"/>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7" name="bk object 297"/>
          <p:cNvSpPr/>
          <p:nvPr/>
        </p:nvSpPr>
        <p:spPr>
          <a:xfrm>
            <a:off x="11532591" y="423963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8" name="bk object 298"/>
          <p:cNvSpPr/>
          <p:nvPr/>
        </p:nvSpPr>
        <p:spPr>
          <a:xfrm>
            <a:off x="11909711" y="3904034"/>
            <a:ext cx="35044" cy="3504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299" name="bk object 299"/>
          <p:cNvSpPr/>
          <p:nvPr/>
        </p:nvSpPr>
        <p:spPr>
          <a:xfrm>
            <a:off x="1752687" y="3832301"/>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0" name="bk object 300"/>
          <p:cNvSpPr/>
          <p:nvPr/>
        </p:nvSpPr>
        <p:spPr>
          <a:xfrm>
            <a:off x="1976007" y="392730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1" name="bk object 301"/>
          <p:cNvSpPr/>
          <p:nvPr/>
        </p:nvSpPr>
        <p:spPr>
          <a:xfrm>
            <a:off x="2229927" y="4037080"/>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2" name="bk object 302"/>
          <p:cNvSpPr/>
          <p:nvPr/>
        </p:nvSpPr>
        <p:spPr>
          <a:xfrm>
            <a:off x="2513459" y="4159245"/>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3" name="bk object 303"/>
          <p:cNvSpPr/>
          <p:nvPr/>
        </p:nvSpPr>
        <p:spPr>
          <a:xfrm>
            <a:off x="2825719" y="4291040"/>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4" name="bk object 304"/>
          <p:cNvSpPr/>
          <p:nvPr/>
        </p:nvSpPr>
        <p:spPr>
          <a:xfrm>
            <a:off x="3165775" y="4429561"/>
            <a:ext cx="35044" cy="35041"/>
          </a:xfrm>
          <a:custGeom>
            <a:avLst/>
            <a:gdLst/>
            <a:ahLst/>
            <a:cxnLst/>
            <a:rect l="l" t="t"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5" name="bk object 305"/>
          <p:cNvSpPr/>
          <p:nvPr/>
        </p:nvSpPr>
        <p:spPr>
          <a:xfrm>
            <a:off x="3532563" y="457159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6" name="bk object 306"/>
          <p:cNvSpPr/>
          <p:nvPr/>
        </p:nvSpPr>
        <p:spPr>
          <a:xfrm>
            <a:off x="3924739" y="4713889"/>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7" name="bk object 307"/>
          <p:cNvSpPr/>
          <p:nvPr/>
        </p:nvSpPr>
        <p:spPr>
          <a:xfrm>
            <a:off x="4340539" y="4853292"/>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8" name="bk object 308"/>
          <p:cNvSpPr/>
          <p:nvPr/>
        </p:nvSpPr>
        <p:spPr>
          <a:xfrm>
            <a:off x="4777779" y="4986881"/>
            <a:ext cx="35044" cy="35041"/>
          </a:xfrm>
          <a:custGeom>
            <a:avLst/>
            <a:gdLst/>
            <a:ahLst/>
            <a:cxnLst/>
            <a:rect l="l" t="t"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09" name="bk object 309"/>
          <p:cNvSpPr/>
          <p:nvPr/>
        </p:nvSpPr>
        <p:spPr>
          <a:xfrm>
            <a:off x="5233951" y="5111841"/>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0" name="bk object 310"/>
          <p:cNvSpPr/>
          <p:nvPr/>
        </p:nvSpPr>
        <p:spPr>
          <a:xfrm>
            <a:off x="5706471" y="5224825"/>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1" name="bk object 311"/>
          <p:cNvSpPr/>
          <p:nvPr/>
        </p:nvSpPr>
        <p:spPr>
          <a:xfrm>
            <a:off x="6192627" y="532227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2" name="bk object 312"/>
          <p:cNvSpPr/>
          <p:nvPr/>
        </p:nvSpPr>
        <p:spPr>
          <a:xfrm>
            <a:off x="6688847" y="540022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3" name="bk object 313"/>
          <p:cNvSpPr/>
          <p:nvPr/>
        </p:nvSpPr>
        <p:spPr>
          <a:xfrm>
            <a:off x="7190027" y="545423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4" name="bk object 314"/>
          <p:cNvSpPr/>
          <p:nvPr/>
        </p:nvSpPr>
        <p:spPr>
          <a:xfrm>
            <a:off x="7691543" y="5480832"/>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5" name="bk object 315"/>
          <p:cNvSpPr/>
          <p:nvPr/>
        </p:nvSpPr>
        <p:spPr>
          <a:xfrm>
            <a:off x="8189727" y="5477692"/>
            <a:ext cx="35044" cy="3504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6" name="bk object 316"/>
          <p:cNvSpPr/>
          <p:nvPr/>
        </p:nvSpPr>
        <p:spPr>
          <a:xfrm>
            <a:off x="8681447" y="5443348"/>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7" name="bk object 317"/>
          <p:cNvSpPr/>
          <p:nvPr/>
        </p:nvSpPr>
        <p:spPr>
          <a:xfrm>
            <a:off x="9164291" y="5376880"/>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8" name="bk object 318"/>
          <p:cNvSpPr/>
          <p:nvPr/>
        </p:nvSpPr>
        <p:spPr>
          <a:xfrm>
            <a:off x="9636623" y="5277673"/>
            <a:ext cx="35044" cy="3504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19" name="bk object 319"/>
          <p:cNvSpPr/>
          <p:nvPr/>
        </p:nvSpPr>
        <p:spPr>
          <a:xfrm>
            <a:off x="10097535" y="5145150"/>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0" name="bk object 320"/>
          <p:cNvSpPr/>
          <p:nvPr/>
        </p:nvSpPr>
        <p:spPr>
          <a:xfrm>
            <a:off x="10546143" y="4977800"/>
            <a:ext cx="35044" cy="35041"/>
          </a:xfrm>
          <a:custGeom>
            <a:avLst/>
            <a:gdLst/>
            <a:ahLst/>
            <a:cxnLst/>
            <a:rect l="l" t="t"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1" name="bk object 321"/>
          <p:cNvSpPr/>
          <p:nvPr/>
        </p:nvSpPr>
        <p:spPr>
          <a:xfrm>
            <a:off x="10981387" y="477292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2" name="bk object 322"/>
          <p:cNvSpPr/>
          <p:nvPr/>
        </p:nvSpPr>
        <p:spPr>
          <a:xfrm>
            <a:off x="11401535" y="4526176"/>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3" name="bk object 323"/>
          <p:cNvSpPr/>
          <p:nvPr/>
        </p:nvSpPr>
        <p:spPr>
          <a:xfrm>
            <a:off x="11803563" y="423144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4" name="bk object 324"/>
          <p:cNvSpPr/>
          <p:nvPr/>
        </p:nvSpPr>
        <p:spPr>
          <a:xfrm>
            <a:off x="2166047" y="4079349"/>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5" name="bk object 325"/>
          <p:cNvSpPr/>
          <p:nvPr/>
        </p:nvSpPr>
        <p:spPr>
          <a:xfrm>
            <a:off x="2388119" y="4171087"/>
            <a:ext cx="35044" cy="3504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6" name="bk object 326"/>
          <p:cNvSpPr/>
          <p:nvPr/>
        </p:nvSpPr>
        <p:spPr>
          <a:xfrm>
            <a:off x="2641003" y="4276581"/>
            <a:ext cx="35044" cy="3504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7" name="bk object 327"/>
          <p:cNvSpPr/>
          <p:nvPr/>
        </p:nvSpPr>
        <p:spPr>
          <a:xfrm>
            <a:off x="2923539" y="4393145"/>
            <a:ext cx="35044" cy="35041"/>
          </a:xfrm>
          <a:custGeom>
            <a:avLst/>
            <a:gdLst/>
            <a:ahLst/>
            <a:cxnLst/>
            <a:rect l="l" t="t"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8" name="bk object 328"/>
          <p:cNvSpPr/>
          <p:nvPr/>
        </p:nvSpPr>
        <p:spPr>
          <a:xfrm>
            <a:off x="3234623" y="4517813"/>
            <a:ext cx="35044" cy="3504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29" name="bk object 329"/>
          <p:cNvSpPr/>
          <p:nvPr/>
        </p:nvSpPr>
        <p:spPr>
          <a:xfrm>
            <a:off x="3572983" y="4647558"/>
            <a:ext cx="35044" cy="35041"/>
          </a:xfrm>
          <a:custGeom>
            <a:avLst/>
            <a:gdLst/>
            <a:ahLst/>
            <a:cxnLst/>
            <a:rect l="l" t="t"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0" name="bk object 330"/>
          <p:cNvSpPr/>
          <p:nvPr/>
        </p:nvSpPr>
        <p:spPr>
          <a:xfrm>
            <a:off x="3937191" y="4779161"/>
            <a:ext cx="35044" cy="3504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1" name="bk object 331"/>
          <p:cNvSpPr/>
          <p:nvPr/>
        </p:nvSpPr>
        <p:spPr>
          <a:xfrm>
            <a:off x="4325479" y="4909649"/>
            <a:ext cx="35044" cy="3504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2" name="bk object 332"/>
          <p:cNvSpPr/>
          <p:nvPr/>
        </p:nvSpPr>
        <p:spPr>
          <a:xfrm>
            <a:off x="4735767" y="5036232"/>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3" name="bk object 333"/>
          <p:cNvSpPr/>
          <p:nvPr/>
        </p:nvSpPr>
        <p:spPr>
          <a:xfrm>
            <a:off x="5165723" y="5156298"/>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4" name="bk object 334"/>
          <p:cNvSpPr/>
          <p:nvPr/>
        </p:nvSpPr>
        <p:spPr>
          <a:xfrm>
            <a:off x="5613015" y="526673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5" name="bk object 335"/>
          <p:cNvSpPr/>
          <p:nvPr/>
        </p:nvSpPr>
        <p:spPr>
          <a:xfrm>
            <a:off x="6075247" y="5364284"/>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6" name="bk object 336"/>
          <p:cNvSpPr/>
          <p:nvPr/>
        </p:nvSpPr>
        <p:spPr>
          <a:xfrm>
            <a:off x="6549927" y="5445568"/>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7" name="bk object 337"/>
          <p:cNvSpPr/>
          <p:nvPr/>
        </p:nvSpPr>
        <p:spPr>
          <a:xfrm>
            <a:off x="7033923" y="550700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8" name="bk object 338"/>
          <p:cNvSpPr/>
          <p:nvPr/>
        </p:nvSpPr>
        <p:spPr>
          <a:xfrm>
            <a:off x="7522707" y="55446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39" name="bk object 339"/>
          <p:cNvSpPr/>
          <p:nvPr/>
        </p:nvSpPr>
        <p:spPr>
          <a:xfrm>
            <a:off x="8012211" y="5555586"/>
            <a:ext cx="35044" cy="3504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0" name="bk object 340"/>
          <p:cNvSpPr/>
          <p:nvPr/>
        </p:nvSpPr>
        <p:spPr>
          <a:xfrm>
            <a:off x="8499139" y="553770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1" name="bk object 341"/>
          <p:cNvSpPr/>
          <p:nvPr/>
        </p:nvSpPr>
        <p:spPr>
          <a:xfrm>
            <a:off x="8980835" y="5489853"/>
            <a:ext cx="35044" cy="35041"/>
          </a:xfrm>
          <a:custGeom>
            <a:avLst/>
            <a:gdLst/>
            <a:ahLst/>
            <a:cxnLst/>
            <a:rect l="l" t="t"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2" name="bk object 342"/>
          <p:cNvSpPr/>
          <p:nvPr/>
        </p:nvSpPr>
        <p:spPr>
          <a:xfrm>
            <a:off x="9455207" y="5411222"/>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3" name="bk object 343"/>
          <p:cNvSpPr/>
          <p:nvPr/>
        </p:nvSpPr>
        <p:spPr>
          <a:xfrm>
            <a:off x="9920799" y="530109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4" name="bk object 344"/>
          <p:cNvSpPr/>
          <p:nvPr/>
        </p:nvSpPr>
        <p:spPr>
          <a:xfrm>
            <a:off x="10376719" y="5158440"/>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5" name="bk object 345"/>
          <p:cNvSpPr/>
          <p:nvPr/>
        </p:nvSpPr>
        <p:spPr>
          <a:xfrm>
            <a:off x="10822215" y="4981406"/>
            <a:ext cx="35044" cy="35041"/>
          </a:xfrm>
          <a:custGeom>
            <a:avLst/>
            <a:gdLst/>
            <a:ahLst/>
            <a:cxnLst/>
            <a:rect l="l" t="t"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6" name="bk object 346"/>
          <p:cNvSpPr/>
          <p:nvPr/>
        </p:nvSpPr>
        <p:spPr>
          <a:xfrm>
            <a:off x="11256207" y="4766541"/>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7" name="bk object 347"/>
          <p:cNvSpPr/>
          <p:nvPr/>
        </p:nvSpPr>
        <p:spPr>
          <a:xfrm>
            <a:off x="2584563" y="4321088"/>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8" name="bk object 348"/>
          <p:cNvSpPr/>
          <p:nvPr/>
        </p:nvSpPr>
        <p:spPr>
          <a:xfrm>
            <a:off x="2805395" y="440787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49" name="bk object 349"/>
          <p:cNvSpPr/>
          <p:nvPr/>
        </p:nvSpPr>
        <p:spPr>
          <a:xfrm>
            <a:off x="3057063" y="4507238"/>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0" name="bk object 350"/>
          <p:cNvSpPr/>
          <p:nvPr/>
        </p:nvSpPr>
        <p:spPr>
          <a:xfrm>
            <a:off x="3338231" y="4616224"/>
            <a:ext cx="35044" cy="35041"/>
          </a:xfrm>
          <a:custGeom>
            <a:avLst/>
            <a:gdLst/>
            <a:ahLst/>
            <a:cxnLst/>
            <a:rect l="l" t="t"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1" name="bk object 351"/>
          <p:cNvSpPr/>
          <p:nvPr/>
        </p:nvSpPr>
        <p:spPr>
          <a:xfrm>
            <a:off x="3647439" y="4731886"/>
            <a:ext cx="35044" cy="35041"/>
          </a:xfrm>
          <a:custGeom>
            <a:avLst/>
            <a:gdLst/>
            <a:ahLst/>
            <a:cxnLst/>
            <a:rect l="l" t="t"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2" name="bk object 352"/>
          <p:cNvSpPr/>
          <p:nvPr/>
        </p:nvSpPr>
        <p:spPr>
          <a:xfrm>
            <a:off x="3983143" y="4851117"/>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3" name="bk object 353"/>
          <p:cNvSpPr/>
          <p:nvPr/>
        </p:nvSpPr>
        <p:spPr>
          <a:xfrm>
            <a:off x="4343543" y="497104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4" name="bk object 354"/>
          <p:cNvSpPr/>
          <p:nvPr/>
        </p:nvSpPr>
        <p:spPr>
          <a:xfrm>
            <a:off x="4726595" y="5089012"/>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5" name="bk object 355"/>
          <p:cNvSpPr/>
          <p:nvPr/>
        </p:nvSpPr>
        <p:spPr>
          <a:xfrm>
            <a:off x="5130099" y="520247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6" name="bk object 356"/>
          <p:cNvSpPr/>
          <p:nvPr/>
        </p:nvSpPr>
        <p:spPr>
          <a:xfrm>
            <a:off x="5551919" y="5308522"/>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7" name="bk object 357"/>
          <p:cNvSpPr/>
          <p:nvPr/>
        </p:nvSpPr>
        <p:spPr>
          <a:xfrm>
            <a:off x="5989887" y="5404064"/>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8" name="bk object 358"/>
          <p:cNvSpPr/>
          <p:nvPr/>
        </p:nvSpPr>
        <p:spPr>
          <a:xfrm>
            <a:off x="6441795" y="5485962"/>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59" name="bk object 359"/>
          <p:cNvSpPr/>
          <p:nvPr/>
        </p:nvSpPr>
        <p:spPr>
          <a:xfrm>
            <a:off x="6905411" y="5551081"/>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0" name="bk object 360"/>
          <p:cNvSpPr/>
          <p:nvPr/>
        </p:nvSpPr>
        <p:spPr>
          <a:xfrm>
            <a:off x="7377955" y="5596210"/>
            <a:ext cx="35044" cy="35041"/>
          </a:xfrm>
          <a:custGeom>
            <a:avLst/>
            <a:gdLst/>
            <a:ahLst/>
            <a:cxnLst/>
            <a:rect l="l" t="t"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1" name="bk object 361"/>
          <p:cNvSpPr/>
          <p:nvPr/>
        </p:nvSpPr>
        <p:spPr>
          <a:xfrm>
            <a:off x="7855427" y="5617889"/>
            <a:ext cx="35044" cy="3504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2" name="bk object 362"/>
          <p:cNvSpPr/>
          <p:nvPr/>
        </p:nvSpPr>
        <p:spPr>
          <a:xfrm>
            <a:off x="8334215" y="5613502"/>
            <a:ext cx="35044" cy="35041"/>
          </a:xfrm>
          <a:custGeom>
            <a:avLst/>
            <a:gdLst/>
            <a:ahLst/>
            <a:cxnLst/>
            <a:rect l="l" t="t"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3" name="bk object 363"/>
          <p:cNvSpPr/>
          <p:nvPr/>
        </p:nvSpPr>
        <p:spPr>
          <a:xfrm>
            <a:off x="8811299" y="5581292"/>
            <a:ext cx="35044" cy="3504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4" name="bk object 364"/>
          <p:cNvSpPr/>
          <p:nvPr/>
        </p:nvSpPr>
        <p:spPr>
          <a:xfrm>
            <a:off x="9284331" y="5520280"/>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5" name="bk object 365"/>
          <p:cNvSpPr/>
          <p:nvPr/>
        </p:nvSpPr>
        <p:spPr>
          <a:xfrm>
            <a:off x="9751483" y="54297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6" name="bk object 366"/>
          <p:cNvSpPr/>
          <p:nvPr/>
        </p:nvSpPr>
        <p:spPr>
          <a:xfrm>
            <a:off x="10211479" y="530874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7" name="bk object 367"/>
          <p:cNvSpPr/>
          <p:nvPr/>
        </p:nvSpPr>
        <p:spPr>
          <a:xfrm>
            <a:off x="10663427" y="5155872"/>
            <a:ext cx="35044" cy="35041"/>
          </a:xfrm>
          <a:custGeom>
            <a:avLst/>
            <a:gdLst/>
            <a:ahLst/>
            <a:cxnLst/>
            <a:rect l="l" t="t"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8" name="bk object 368"/>
          <p:cNvSpPr/>
          <p:nvPr/>
        </p:nvSpPr>
        <p:spPr>
          <a:xfrm>
            <a:off x="3009923" y="4555208"/>
            <a:ext cx="35044" cy="3504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69" name="bk object 369"/>
          <p:cNvSpPr/>
          <p:nvPr/>
        </p:nvSpPr>
        <p:spPr>
          <a:xfrm>
            <a:off x="3229499" y="4635664"/>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0" name="bk object 370"/>
          <p:cNvSpPr/>
          <p:nvPr/>
        </p:nvSpPr>
        <p:spPr>
          <a:xfrm>
            <a:off x="3479759" y="4727453"/>
            <a:ext cx="35044" cy="35041"/>
          </a:xfrm>
          <a:custGeom>
            <a:avLst/>
            <a:gdLst/>
            <a:ahLst/>
            <a:cxnLst/>
            <a:rect l="l" t="t"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1" name="bk object 371"/>
          <p:cNvSpPr/>
          <p:nvPr/>
        </p:nvSpPr>
        <p:spPr>
          <a:xfrm>
            <a:off x="3759103" y="4827500"/>
            <a:ext cx="35044" cy="35041"/>
          </a:xfrm>
          <a:custGeom>
            <a:avLst/>
            <a:gdLst/>
            <a:ahLst/>
            <a:cxnLst/>
            <a:rect l="l" t="t"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2" name="bk object 372"/>
          <p:cNvSpPr/>
          <p:nvPr/>
        </p:nvSpPr>
        <p:spPr>
          <a:xfrm>
            <a:off x="4065771" y="493294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3" name="bk object 373"/>
          <p:cNvSpPr/>
          <p:nvPr/>
        </p:nvSpPr>
        <p:spPr>
          <a:xfrm>
            <a:off x="4397939" y="504085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4" name="bk object 374"/>
          <p:cNvSpPr/>
          <p:nvPr/>
        </p:nvSpPr>
        <p:spPr>
          <a:xfrm>
            <a:off x="4753519" y="5148780"/>
            <a:ext cx="35044" cy="3504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5" name="bk object 375"/>
          <p:cNvSpPr/>
          <p:nvPr/>
        </p:nvSpPr>
        <p:spPr>
          <a:xfrm>
            <a:off x="5130439" y="5254114"/>
            <a:ext cx="35044" cy="3504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6" name="bk object 376"/>
          <p:cNvSpPr/>
          <p:nvPr/>
        </p:nvSpPr>
        <p:spPr>
          <a:xfrm>
            <a:off x="5526679" y="5354076"/>
            <a:ext cx="35044" cy="35041"/>
          </a:xfrm>
          <a:custGeom>
            <a:avLst/>
            <a:gdLst/>
            <a:ahLst/>
            <a:cxnLst/>
            <a:rect l="l" t="t"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7" name="bk object 377"/>
          <p:cNvSpPr/>
          <p:nvPr/>
        </p:nvSpPr>
        <p:spPr>
          <a:xfrm>
            <a:off x="5940211" y="54457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8" name="bk object 378"/>
          <p:cNvSpPr/>
          <p:nvPr/>
        </p:nvSpPr>
        <p:spPr>
          <a:xfrm>
            <a:off x="6369031" y="5526088"/>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79" name="bk object 379"/>
          <p:cNvSpPr/>
          <p:nvPr/>
        </p:nvSpPr>
        <p:spPr>
          <a:xfrm>
            <a:off x="6811099" y="5592130"/>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0" name="bk object 380"/>
          <p:cNvSpPr/>
          <p:nvPr/>
        </p:nvSpPr>
        <p:spPr>
          <a:xfrm>
            <a:off x="7264379" y="564101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1" name="bk object 381"/>
          <p:cNvSpPr/>
          <p:nvPr/>
        </p:nvSpPr>
        <p:spPr>
          <a:xfrm>
            <a:off x="7726387" y="5669910"/>
            <a:ext cx="35044" cy="35041"/>
          </a:xfrm>
          <a:custGeom>
            <a:avLst/>
            <a:gdLst/>
            <a:ahLst/>
            <a:cxnLst/>
            <a:rect l="l" t="t"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2" name="bk object 382"/>
          <p:cNvSpPr/>
          <p:nvPr/>
        </p:nvSpPr>
        <p:spPr>
          <a:xfrm>
            <a:off x="8193591" y="5675778"/>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3" name="bk object 383"/>
          <p:cNvSpPr/>
          <p:nvPr/>
        </p:nvSpPr>
        <p:spPr>
          <a:xfrm>
            <a:off x="8662755" y="565637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4" name="bk object 384"/>
          <p:cNvSpPr/>
          <p:nvPr/>
        </p:nvSpPr>
        <p:spPr>
          <a:xfrm>
            <a:off x="9131087" y="5610197"/>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5" name="bk object 385"/>
          <p:cNvSpPr/>
          <p:nvPr/>
        </p:nvSpPr>
        <p:spPr>
          <a:xfrm>
            <a:off x="9596431" y="55363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6" name="bk object 386"/>
          <p:cNvSpPr/>
          <p:nvPr/>
        </p:nvSpPr>
        <p:spPr>
          <a:xfrm>
            <a:off x="10057195" y="5434074"/>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7" name="bk object 387"/>
          <p:cNvSpPr/>
          <p:nvPr/>
        </p:nvSpPr>
        <p:spPr>
          <a:xfrm>
            <a:off x="3443351" y="4779746"/>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8" name="bk object 388"/>
          <p:cNvSpPr/>
          <p:nvPr/>
        </p:nvSpPr>
        <p:spPr>
          <a:xfrm>
            <a:off x="3661631" y="4853002"/>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89" name="bk object 389"/>
          <p:cNvSpPr/>
          <p:nvPr/>
        </p:nvSpPr>
        <p:spPr>
          <a:xfrm>
            <a:off x="3910263" y="4936280"/>
            <a:ext cx="35044" cy="3504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0" name="bk object 390"/>
          <p:cNvSpPr/>
          <p:nvPr/>
        </p:nvSpPr>
        <p:spPr>
          <a:xfrm>
            <a:off x="4187335" y="502671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1" name="bk object 391"/>
          <p:cNvSpPr/>
          <p:nvPr/>
        </p:nvSpPr>
        <p:spPr>
          <a:xfrm>
            <a:off x="4490883" y="5121465"/>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2" name="bk object 392"/>
          <p:cNvSpPr/>
          <p:nvPr/>
        </p:nvSpPr>
        <p:spPr>
          <a:xfrm>
            <a:off x="4818787" y="5218113"/>
            <a:ext cx="35044" cy="3504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3" name="bk object 393"/>
          <p:cNvSpPr/>
          <p:nvPr/>
        </p:nvSpPr>
        <p:spPr>
          <a:xfrm>
            <a:off x="5169027" y="531399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4" name="bk object 394"/>
          <p:cNvSpPr/>
          <p:nvPr/>
        </p:nvSpPr>
        <p:spPr>
          <a:xfrm>
            <a:off x="5539639" y="540638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5" name="bk object 395"/>
          <p:cNvSpPr/>
          <p:nvPr/>
        </p:nvSpPr>
        <p:spPr>
          <a:xfrm>
            <a:off x="5928691" y="549247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6" name="bk object 396"/>
          <p:cNvSpPr/>
          <p:nvPr/>
        </p:nvSpPr>
        <p:spPr>
          <a:xfrm>
            <a:off x="6334271" y="556937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7" name="bk object 397"/>
          <p:cNvSpPr/>
          <p:nvPr/>
        </p:nvSpPr>
        <p:spPr>
          <a:xfrm>
            <a:off x="6754503" y="563419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8" name="bk object 398"/>
          <p:cNvSpPr/>
          <p:nvPr/>
        </p:nvSpPr>
        <p:spPr>
          <a:xfrm>
            <a:off x="7187467" y="56841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399" name="bk object 399"/>
          <p:cNvSpPr/>
          <p:nvPr/>
        </p:nvSpPr>
        <p:spPr>
          <a:xfrm>
            <a:off x="7631219" y="5716621"/>
            <a:ext cx="35044" cy="35041"/>
          </a:xfrm>
          <a:custGeom>
            <a:avLst/>
            <a:gdLst/>
            <a:ahLst/>
            <a:cxnLst/>
            <a:rect l="l" t="t"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0" name="bk object 400"/>
          <p:cNvSpPr/>
          <p:nvPr/>
        </p:nvSpPr>
        <p:spPr>
          <a:xfrm>
            <a:off x="8083507" y="5729302"/>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1" name="bk object 401"/>
          <p:cNvSpPr/>
          <p:nvPr/>
        </p:nvSpPr>
        <p:spPr>
          <a:xfrm>
            <a:off x="8541251" y="5719536"/>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2" name="bk object 402"/>
          <p:cNvSpPr/>
          <p:nvPr/>
        </p:nvSpPr>
        <p:spPr>
          <a:xfrm>
            <a:off x="9001527" y="568541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3" name="bk object 403"/>
          <p:cNvSpPr/>
          <p:nvPr/>
        </p:nvSpPr>
        <p:spPr>
          <a:xfrm>
            <a:off x="9461803" y="562570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4" name="bk object 404"/>
          <p:cNvSpPr/>
          <p:nvPr/>
        </p:nvSpPr>
        <p:spPr>
          <a:xfrm>
            <a:off x="3885527" y="4993448"/>
            <a:ext cx="35044" cy="35041"/>
          </a:xfrm>
          <a:custGeom>
            <a:avLst/>
            <a:gdLst/>
            <a:ahLst/>
            <a:cxnLst/>
            <a:rect l="l" t="t"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5" name="bk object 405"/>
          <p:cNvSpPr/>
          <p:nvPr/>
        </p:nvSpPr>
        <p:spPr>
          <a:xfrm>
            <a:off x="4102451" y="5059098"/>
            <a:ext cx="35044" cy="3504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6" name="bk object 406"/>
          <p:cNvSpPr/>
          <p:nvPr/>
        </p:nvSpPr>
        <p:spPr>
          <a:xfrm>
            <a:off x="4349247" y="5133580"/>
            <a:ext cx="35044" cy="35041"/>
          </a:xfrm>
          <a:custGeom>
            <a:avLst/>
            <a:gdLst/>
            <a:ahLst/>
            <a:cxnLst/>
            <a:rect l="l" t="t"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7" name="bk object 407"/>
          <p:cNvSpPr/>
          <p:nvPr/>
        </p:nvSpPr>
        <p:spPr>
          <a:xfrm>
            <a:off x="4623691" y="5214317"/>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8" name="bk object 408"/>
          <p:cNvSpPr/>
          <p:nvPr/>
        </p:nvSpPr>
        <p:spPr>
          <a:xfrm>
            <a:off x="4923663" y="5298684"/>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09" name="bk object 409"/>
          <p:cNvSpPr/>
          <p:nvPr/>
        </p:nvSpPr>
        <p:spPr>
          <a:xfrm>
            <a:off x="5247127" y="5384005"/>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0" name="bk object 410"/>
          <p:cNvSpPr/>
          <p:nvPr/>
        </p:nvSpPr>
        <p:spPr>
          <a:xfrm>
            <a:off x="5592099" y="5467581"/>
            <a:ext cx="35044" cy="3504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1" name="bk object 411"/>
          <p:cNvSpPr/>
          <p:nvPr/>
        </p:nvSpPr>
        <p:spPr>
          <a:xfrm>
            <a:off x="5956671" y="554665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2" name="bk object 412"/>
          <p:cNvSpPr/>
          <p:nvPr/>
        </p:nvSpPr>
        <p:spPr>
          <a:xfrm>
            <a:off x="6338995" y="561844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3" name="bk object 413"/>
          <p:cNvSpPr/>
          <p:nvPr/>
        </p:nvSpPr>
        <p:spPr>
          <a:xfrm>
            <a:off x="6737255" y="5680140"/>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4" name="bk object 414"/>
          <p:cNvSpPr/>
          <p:nvPr/>
        </p:nvSpPr>
        <p:spPr>
          <a:xfrm>
            <a:off x="7149602" y="5729001"/>
            <a:ext cx="35044" cy="3504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5" name="bk object 415"/>
          <p:cNvSpPr/>
          <p:nvPr/>
        </p:nvSpPr>
        <p:spPr>
          <a:xfrm>
            <a:off x="7574166" y="5762497"/>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6" name="bk object 416"/>
          <p:cNvSpPr/>
          <p:nvPr/>
        </p:nvSpPr>
        <p:spPr>
          <a:xfrm>
            <a:off x="8009043" y="5778482"/>
            <a:ext cx="35044" cy="3504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7" name="bk object 417"/>
          <p:cNvSpPr/>
          <p:nvPr/>
        </p:nvSpPr>
        <p:spPr>
          <a:xfrm>
            <a:off x="8452151" y="577505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8" name="bk object 418"/>
          <p:cNvSpPr/>
          <p:nvPr/>
        </p:nvSpPr>
        <p:spPr>
          <a:xfrm>
            <a:off x="8900903" y="5749986"/>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19" name="bk object 419"/>
          <p:cNvSpPr/>
          <p:nvPr/>
        </p:nvSpPr>
        <p:spPr>
          <a:xfrm>
            <a:off x="4336451" y="5195977"/>
            <a:ext cx="35044" cy="3504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0" name="bk object 420"/>
          <p:cNvSpPr/>
          <p:nvPr/>
        </p:nvSpPr>
        <p:spPr>
          <a:xfrm>
            <a:off x="4552051" y="525407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1" name="bk object 421"/>
          <p:cNvSpPr/>
          <p:nvPr/>
        </p:nvSpPr>
        <p:spPr>
          <a:xfrm>
            <a:off x="4796827" y="53201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2" name="bk object 422"/>
          <p:cNvSpPr/>
          <p:nvPr/>
        </p:nvSpPr>
        <p:spPr>
          <a:xfrm>
            <a:off x="5068551" y="539143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3" name="bk object 423"/>
          <p:cNvSpPr/>
          <p:nvPr/>
        </p:nvSpPr>
        <p:spPr>
          <a:xfrm>
            <a:off x="5365079" y="5465281"/>
            <a:ext cx="35044" cy="3504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4" name="bk object 424"/>
          <p:cNvSpPr/>
          <p:nvPr/>
        </p:nvSpPr>
        <p:spPr>
          <a:xfrm>
            <a:off x="5684375" y="5538990"/>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5" name="bk object 425"/>
          <p:cNvSpPr/>
          <p:nvPr/>
        </p:nvSpPr>
        <p:spPr>
          <a:xfrm>
            <a:off x="6024503" y="5609853"/>
            <a:ext cx="35044" cy="35041"/>
          </a:xfrm>
          <a:custGeom>
            <a:avLst/>
            <a:gdLst/>
            <a:ahLst/>
            <a:cxnLst/>
            <a:rect l="l" t="t"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6" name="bk object 426"/>
          <p:cNvSpPr/>
          <p:nvPr/>
        </p:nvSpPr>
        <p:spPr>
          <a:xfrm>
            <a:off x="6383603" y="567513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7" name="bk object 427"/>
          <p:cNvSpPr/>
          <p:nvPr/>
        </p:nvSpPr>
        <p:spPr>
          <a:xfrm>
            <a:off x="6759847" y="5732081"/>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8" name="bk object 428"/>
          <p:cNvSpPr/>
          <p:nvPr/>
        </p:nvSpPr>
        <p:spPr>
          <a:xfrm>
            <a:off x="7151427" y="577804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29" name="bk object 429"/>
          <p:cNvSpPr/>
          <p:nvPr/>
        </p:nvSpPr>
        <p:spPr>
          <a:xfrm>
            <a:off x="7556479" y="58105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0" name="bk object 430"/>
          <p:cNvSpPr/>
          <p:nvPr/>
        </p:nvSpPr>
        <p:spPr>
          <a:xfrm>
            <a:off x="7973122" y="582734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1" name="bk object 431"/>
          <p:cNvSpPr/>
          <p:nvPr/>
        </p:nvSpPr>
        <p:spPr>
          <a:xfrm>
            <a:off x="8399443" y="582686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2" name="bk object 432"/>
          <p:cNvSpPr/>
          <p:nvPr/>
        </p:nvSpPr>
        <p:spPr>
          <a:xfrm>
            <a:off x="4795523" y="5388157"/>
            <a:ext cx="35044" cy="35041"/>
          </a:xfrm>
          <a:custGeom>
            <a:avLst/>
            <a:gdLst/>
            <a:ahLst/>
            <a:cxnLst/>
            <a:rect l="l" t="t"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3" name="bk object 433"/>
          <p:cNvSpPr/>
          <p:nvPr/>
        </p:nvSpPr>
        <p:spPr>
          <a:xfrm>
            <a:off x="5009991" y="54390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4" name="bk object 434"/>
          <p:cNvSpPr/>
          <p:nvPr/>
        </p:nvSpPr>
        <p:spPr>
          <a:xfrm>
            <a:off x="5253059" y="5496660"/>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5" name="bk object 435"/>
          <p:cNvSpPr/>
          <p:nvPr/>
        </p:nvSpPr>
        <p:spPr>
          <a:xfrm>
            <a:off x="5522435" y="555832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6" name="bk object 436"/>
          <p:cNvSpPr/>
          <p:nvPr/>
        </p:nvSpPr>
        <p:spPr>
          <a:xfrm>
            <a:off x="5815971" y="562133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7" name="bk object 437"/>
          <p:cNvSpPr/>
          <p:nvPr/>
        </p:nvSpPr>
        <p:spPr>
          <a:xfrm>
            <a:off x="6131651" y="5682989"/>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8" name="bk object 438"/>
          <p:cNvSpPr/>
          <p:nvPr/>
        </p:nvSpPr>
        <p:spPr>
          <a:xfrm>
            <a:off x="6467547" y="5740582"/>
            <a:ext cx="35044" cy="35041"/>
          </a:xfrm>
          <a:custGeom>
            <a:avLst/>
            <a:gdLst/>
            <a:ahLst/>
            <a:cxnLst/>
            <a:rect l="l" t="t"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39" name="bk object 439"/>
          <p:cNvSpPr/>
          <p:nvPr/>
        </p:nvSpPr>
        <p:spPr>
          <a:xfrm>
            <a:off x="6821783" y="579144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0" name="bk object 440"/>
          <p:cNvSpPr/>
          <p:nvPr/>
        </p:nvSpPr>
        <p:spPr>
          <a:xfrm>
            <a:off x="7192511" y="583294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1" name="bk object 441"/>
          <p:cNvSpPr/>
          <p:nvPr/>
        </p:nvSpPr>
        <p:spPr>
          <a:xfrm>
            <a:off x="7577835" y="586267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2" name="bk object 442"/>
          <p:cNvSpPr/>
          <p:nvPr/>
        </p:nvSpPr>
        <p:spPr>
          <a:xfrm>
            <a:off x="7975859" y="587848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3" name="bk object 443"/>
          <p:cNvSpPr/>
          <p:nvPr/>
        </p:nvSpPr>
        <p:spPr>
          <a:xfrm>
            <a:off x="5262131" y="557076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4" name="bk object 444"/>
          <p:cNvSpPr/>
          <p:nvPr/>
        </p:nvSpPr>
        <p:spPr>
          <a:xfrm>
            <a:off x="5476079" y="561427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5" name="bk object 445"/>
          <p:cNvSpPr/>
          <p:nvPr/>
        </p:nvSpPr>
        <p:spPr>
          <a:xfrm>
            <a:off x="5718023" y="566321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6" name="bk object 446"/>
          <p:cNvSpPr/>
          <p:nvPr/>
        </p:nvSpPr>
        <p:spPr>
          <a:xfrm>
            <a:off x="5985663" y="571484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7" name="bk object 447"/>
          <p:cNvSpPr/>
          <p:nvPr/>
        </p:nvSpPr>
        <p:spPr>
          <a:xfrm>
            <a:off x="6276835" y="5766486"/>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8" name="bk object 448"/>
          <p:cNvSpPr/>
          <p:nvPr/>
        </p:nvSpPr>
        <p:spPr>
          <a:xfrm>
            <a:off x="6589515" y="5815442"/>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49" name="bk object 449"/>
          <p:cNvSpPr/>
          <p:nvPr/>
        </p:nvSpPr>
        <p:spPr>
          <a:xfrm>
            <a:off x="6921719" y="585907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0" name="bk object 450"/>
          <p:cNvSpPr/>
          <p:nvPr/>
        </p:nvSpPr>
        <p:spPr>
          <a:xfrm>
            <a:off x="7271511" y="589485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1" name="bk object 451"/>
          <p:cNvSpPr/>
          <p:nvPr/>
        </p:nvSpPr>
        <p:spPr>
          <a:xfrm>
            <a:off x="7636927" y="592038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2" name="bk object 452"/>
          <p:cNvSpPr/>
          <p:nvPr/>
        </p:nvSpPr>
        <p:spPr>
          <a:xfrm>
            <a:off x="5735827" y="574395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3" name="bk object 453"/>
          <p:cNvSpPr/>
          <p:nvPr/>
        </p:nvSpPr>
        <p:spPr>
          <a:xfrm>
            <a:off x="5950035" y="577972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4" name="bk object 454"/>
          <p:cNvSpPr/>
          <p:nvPr/>
        </p:nvSpPr>
        <p:spPr>
          <a:xfrm>
            <a:off x="6191587" y="581945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5" name="bk object 455"/>
          <p:cNvSpPr/>
          <p:nvPr/>
        </p:nvSpPr>
        <p:spPr>
          <a:xfrm>
            <a:off x="6458163" y="5860428"/>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6" name="bk object 456"/>
          <p:cNvSpPr/>
          <p:nvPr/>
        </p:nvSpPr>
        <p:spPr>
          <a:xfrm>
            <a:off x="6747555" y="58999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7" name="bk object 457"/>
          <p:cNvSpPr/>
          <p:nvPr/>
        </p:nvSpPr>
        <p:spPr>
          <a:xfrm>
            <a:off x="7057655" y="59354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8" name="bk object 458"/>
          <p:cNvSpPr/>
          <p:nvPr/>
        </p:nvSpPr>
        <p:spPr>
          <a:xfrm>
            <a:off x="7386391" y="5964474"/>
            <a:ext cx="35044" cy="35041"/>
          </a:xfrm>
          <a:custGeom>
            <a:avLst/>
            <a:gdLst/>
            <a:ahLst/>
            <a:cxnLst/>
            <a:rect l="l" t="t"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59" name="bk object 459"/>
          <p:cNvSpPr/>
          <p:nvPr/>
        </p:nvSpPr>
        <p:spPr>
          <a:xfrm>
            <a:off x="6216087" y="5907593"/>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0" name="bk object 460"/>
          <p:cNvSpPr/>
          <p:nvPr/>
        </p:nvSpPr>
        <p:spPr>
          <a:xfrm>
            <a:off x="6431371" y="5934976"/>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1" name="bk object 461"/>
          <p:cNvSpPr/>
          <p:nvPr/>
        </p:nvSpPr>
        <p:spPr>
          <a:xfrm>
            <a:off x="6673203" y="596476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2" name="bk object 462"/>
          <p:cNvSpPr/>
          <p:nvPr/>
        </p:nvSpPr>
        <p:spPr>
          <a:xfrm>
            <a:off x="6939207" y="5994274"/>
            <a:ext cx="35044" cy="3504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3" name="bk object 463"/>
          <p:cNvSpPr/>
          <p:nvPr/>
        </p:nvSpPr>
        <p:spPr>
          <a:xfrm>
            <a:off x="7227079" y="6020930"/>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4" name="bk object 464"/>
          <p:cNvSpPr/>
          <p:nvPr/>
        </p:nvSpPr>
        <p:spPr>
          <a:xfrm>
            <a:off x="6702175" y="60613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5" name="bk object 465"/>
          <p:cNvSpPr/>
          <p:nvPr/>
        </p:nvSpPr>
        <p:spPr>
          <a:xfrm>
            <a:off x="6919155" y="6079484"/>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6" name="bk object 466"/>
          <p:cNvSpPr/>
          <p:nvPr/>
        </p:nvSpPr>
        <p:spPr>
          <a:xfrm>
            <a:off x="7161643" y="6098449"/>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7" name="bk object 467"/>
          <p:cNvSpPr/>
          <p:nvPr/>
        </p:nvSpPr>
        <p:spPr>
          <a:xfrm>
            <a:off x="7192963" y="6204841"/>
            <a:ext cx="35044" cy="3504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a:latin typeface="Trebuchet MS" panose="020B0703020202090204" pitchFamily="34" charset="0"/>
            </a:endParaRPr>
          </a:p>
        </p:txBody>
      </p:sp>
      <p:sp>
        <p:nvSpPr>
          <p:cNvPr id="468" name="bk object 468"/>
          <p:cNvSpPr/>
          <p:nvPr/>
        </p:nvSpPr>
        <p:spPr>
          <a:xfrm>
            <a:off x="0" y="17"/>
            <a:ext cx="12192000" cy="6857519"/>
          </a:xfrm>
          <a:prstGeom prst="rect">
            <a:avLst/>
          </a:prstGeom>
          <a:blipFill>
            <a:blip r:embed="rId5"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469" name="bk object 469"/>
          <p:cNvSpPr/>
          <p:nvPr/>
        </p:nvSpPr>
        <p:spPr>
          <a:xfrm>
            <a:off x="901893" y="726273"/>
            <a:ext cx="10375723" cy="5246265"/>
          </a:xfrm>
          <a:prstGeom prst="rect">
            <a:avLst/>
          </a:prstGeom>
          <a:blipFill>
            <a:blip r:embed="rId6" cstate="print"/>
            <a:stretch>
              <a:fillRect/>
            </a:stretch>
          </a:blipFill>
        </p:spPr>
        <p:txBody>
          <a:bodyPr wrap="square" lIns="0" tIns="0" rIns="0" bIns="0" rtlCol="0"/>
          <a:lstStyle/>
          <a:p>
            <a:endParaRPr sz="1100" b="0" i="0">
              <a:latin typeface="Trebuchet MS" panose="020B0703020202090204" pitchFamily="34" charset="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923330"/>
          </a:xfrm>
          <a:prstGeom prst="rect">
            <a:avLst/>
          </a:prstGeom>
        </p:spPr>
        <p:txBody>
          <a:bodyPr wrap="square" lIns="0" tIns="0" rIns="0" bIns="0">
            <a:spAutoFit/>
          </a:bodyPr>
          <a:lstStyle>
            <a:lvl1pPr>
              <a:defRPr sz="6000" b="0" i="0">
                <a:solidFill>
                  <a:srgbClr val="00637A"/>
                </a:solidFill>
                <a:latin typeface="Arial Black"/>
                <a:cs typeface="Arial Black"/>
              </a:defRPr>
            </a:lvl1pPr>
          </a:lstStyle>
          <a:p>
            <a:endParaRPr/>
          </a:p>
        </p:txBody>
      </p:sp>
      <p:sp>
        <p:nvSpPr>
          <p:cNvPr id="3" name="Holder 3"/>
          <p:cNvSpPr>
            <a:spLocks noGrp="1"/>
          </p:cNvSpPr>
          <p:nvPr>
            <p:ph type="body" idx="1"/>
          </p:nvPr>
        </p:nvSpPr>
        <p:spPr>
          <a:xfrm>
            <a:off x="1680758" y="2444479"/>
            <a:ext cx="8830511" cy="507831"/>
          </a:xfrm>
          <a:prstGeom prst="rect">
            <a:avLst/>
          </a:prstGeom>
        </p:spPr>
        <p:txBody>
          <a:bodyPr wrap="square" lIns="0" tIns="0" rIns="0" bIns="0">
            <a:spAutoFit/>
          </a:bodyPr>
          <a:lstStyle>
            <a:lvl1pPr>
              <a:defRPr sz="3300" b="0"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4145280" y="6377947"/>
            <a:ext cx="3901440" cy="276999"/>
          </a:xfrm>
          <a:prstGeom prst="rect">
            <a:avLst/>
          </a:prstGeom>
        </p:spPr>
        <p:txBody>
          <a:bodyPr wrap="square" lIns="0" tIns="0" rIns="0" bIns="0">
            <a:spAutoFit/>
          </a:bodyPr>
          <a:lstStyle>
            <a:lvl1pPr algn="ctr">
              <a:defRPr b="0" i="0">
                <a:solidFill>
                  <a:schemeClr val="tx1">
                    <a:tint val="75000"/>
                  </a:schemeClr>
                </a:solidFill>
                <a:latin typeface="Trebuchet MS" panose="020B0703020202090204" pitchFamily="34" charset="0"/>
              </a:defRPr>
            </a:lvl1pPr>
          </a:lstStyle>
          <a:p>
            <a:endParaRPr lang="es-CL"/>
          </a:p>
        </p:txBody>
      </p:sp>
      <p:sp>
        <p:nvSpPr>
          <p:cNvPr id="5" name="Holder 5"/>
          <p:cNvSpPr>
            <a:spLocks noGrp="1"/>
          </p:cNvSpPr>
          <p:nvPr>
            <p:ph type="dt" sz="half" idx="6"/>
          </p:nvPr>
        </p:nvSpPr>
        <p:spPr>
          <a:xfrm>
            <a:off x="609600" y="6377947"/>
            <a:ext cx="2804160" cy="276999"/>
          </a:xfrm>
          <a:prstGeom prst="rect">
            <a:avLst/>
          </a:prstGeom>
        </p:spPr>
        <p:txBody>
          <a:bodyPr wrap="square" lIns="0" tIns="0" rIns="0" bIns="0">
            <a:spAutoFit/>
          </a:bodyPr>
          <a:lstStyle>
            <a:lvl1pPr algn="l">
              <a:defRPr b="0" i="0">
                <a:solidFill>
                  <a:schemeClr val="tx1">
                    <a:tint val="75000"/>
                  </a:schemeClr>
                </a:solidFill>
                <a:latin typeface="Trebuchet MS" panose="020B0703020202090204" pitchFamily="34" charset="0"/>
              </a:defRPr>
            </a:lvl1pPr>
          </a:lstStyle>
          <a:p>
            <a:fld id="{1D8BD707-D9CF-40AE-B4C6-C98DA3205C09}" type="datetimeFigureOut">
              <a:rPr lang="en-US" smtClean="0"/>
              <a:pPr/>
              <a:t>11/6/20</a:t>
            </a:fld>
            <a:endParaRPr lang="en-US"/>
          </a:p>
        </p:txBody>
      </p:sp>
      <p:sp>
        <p:nvSpPr>
          <p:cNvPr id="6" name="Holder 6"/>
          <p:cNvSpPr>
            <a:spLocks noGrp="1"/>
          </p:cNvSpPr>
          <p:nvPr>
            <p:ph type="sldNum" sz="quarter" idx="7"/>
          </p:nvPr>
        </p:nvSpPr>
        <p:spPr>
          <a:xfrm>
            <a:off x="8778241" y="6377947"/>
            <a:ext cx="2804160" cy="276999"/>
          </a:xfrm>
          <a:prstGeom prst="rect">
            <a:avLst/>
          </a:prstGeom>
        </p:spPr>
        <p:txBody>
          <a:bodyPr wrap="square" lIns="0" tIns="0" rIns="0" bIns="0">
            <a:spAutoFit/>
          </a:bodyPr>
          <a:lstStyle>
            <a:lvl1pPr algn="r">
              <a:defRPr b="0" i="0">
                <a:solidFill>
                  <a:schemeClr val="tx1">
                    <a:tint val="75000"/>
                  </a:schemeClr>
                </a:solidFill>
                <a:latin typeface="Trebuchet MS" panose="020B0703020202090204" pitchFamily="34" charset="0"/>
              </a:defRPr>
            </a:lvl1pPr>
          </a:lstStyle>
          <a:p>
            <a:fld id="{B6F15528-21DE-4FAA-801E-634DDDAF4B2B}"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b="1" i="0">
          <a:latin typeface="Trebuchet MS" panose="020B0703020202090204" pitchFamily="34" charset="0"/>
          <a:ea typeface="+mj-ea"/>
          <a:cs typeface="+mj-cs"/>
        </a:defRPr>
      </a:lvl1pPr>
    </p:titleStyle>
    <p:body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761929" y="5663719"/>
            <a:ext cx="2112961" cy="807015"/>
          </a:xfrm>
          <a:prstGeom prst="rect">
            <a:avLst/>
          </a:prstGeom>
        </p:spPr>
      </p:pic>
      <p:sp>
        <p:nvSpPr>
          <p:cNvPr id="4" name="Rectángulo 3"/>
          <p:cNvSpPr/>
          <p:nvPr/>
        </p:nvSpPr>
        <p:spPr>
          <a:xfrm>
            <a:off x="0" y="2155729"/>
            <a:ext cx="12192000" cy="2200580"/>
          </a:xfrm>
          <a:prstGeom prst="rect">
            <a:avLst/>
          </a:prstGeom>
        </p:spPr>
        <p:txBody>
          <a:bodyPr wrap="square" lIns="121899" tIns="60949" rIns="121899" bIns="60949" anchor="t">
            <a:spAutoFit/>
          </a:bodyPr>
          <a:lstStyle/>
          <a:p>
            <a:pPr algn="ctr">
              <a:defRPr/>
            </a:pPr>
            <a:r>
              <a:rPr lang="es-ES" sz="2700" dirty="0">
                <a:solidFill>
                  <a:schemeClr val="bg1"/>
                </a:solidFill>
                <a:latin typeface="Trebuchet MS" panose="020B0703020202090204" pitchFamily="34" charset="0"/>
              </a:rPr>
              <a:t>Resultados Fiscalización Cumplimiento</a:t>
            </a:r>
            <a:endParaRPr lang="es-ES" dirty="0">
              <a:solidFill>
                <a:schemeClr val="bg1"/>
              </a:solidFill>
              <a:latin typeface="Trebuchet MS" panose="020B0703020202090204" pitchFamily="34" charset="0"/>
              <a:cs typeface="Calibri"/>
            </a:endParaRPr>
          </a:p>
          <a:p>
            <a:pPr algn="ctr">
              <a:defRPr/>
            </a:pPr>
            <a:r>
              <a:rPr lang="es-ES" sz="4400" dirty="0">
                <a:solidFill>
                  <a:srgbClr val="66CDFF"/>
                </a:solidFill>
                <a:latin typeface="Trebuchet MS" panose="020B0703020202090204" pitchFamily="34" charset="0"/>
                <a:cs typeface="Calibri"/>
              </a:rPr>
              <a:t>DERECHO DE ACCESO A LA INFORMACIÓN</a:t>
            </a:r>
          </a:p>
          <a:p>
            <a:pPr algn="ctr">
              <a:defRPr/>
            </a:pPr>
            <a:r>
              <a:rPr lang="es-ES" sz="3200" b="1" dirty="0">
                <a:solidFill>
                  <a:srgbClr val="66CDFF"/>
                </a:solidFill>
                <a:latin typeface="Trebuchet MS" panose="020B0703020202090204" pitchFamily="34" charset="0"/>
                <a:cs typeface="Calibri"/>
              </a:rPr>
              <a:t>25 organismos del Sector Salud</a:t>
            </a:r>
          </a:p>
          <a:p>
            <a:pPr algn="ctr">
              <a:defRPr/>
            </a:pPr>
            <a:endParaRPr lang="es-ES" sz="1200" i="1" dirty="0">
              <a:solidFill>
                <a:srgbClr val="66CDFF"/>
              </a:solidFill>
              <a:latin typeface="Trebuchet MS" panose="020B0703020202090204" pitchFamily="34" charset="0"/>
              <a:cs typeface="Calibri"/>
            </a:endParaRPr>
          </a:p>
          <a:p>
            <a:pPr algn="ctr">
              <a:defRPr/>
            </a:pPr>
            <a:r>
              <a:rPr lang="es-ES" sz="2000" dirty="0">
                <a:solidFill>
                  <a:srgbClr val="66CDFF"/>
                </a:solidFill>
                <a:latin typeface="Trebuchet MS" panose="020B0703020202090204" pitchFamily="34" charset="0"/>
                <a:cs typeface="Calibri"/>
              </a:rPr>
              <a:t>Octubre 2020</a:t>
            </a:r>
          </a:p>
        </p:txBody>
      </p:sp>
      <p:sp>
        <p:nvSpPr>
          <p:cNvPr id="5" name="object 5">
            <a:extLst>
              <a:ext uri="{FF2B5EF4-FFF2-40B4-BE49-F238E27FC236}">
                <a16:creationId xmlns:a16="http://schemas.microsoft.com/office/drawing/2014/main" id="{E70AD5A3-F24B-FA44-8678-BECCD62B3E23}"/>
              </a:ext>
            </a:extLst>
          </p:cNvPr>
          <p:cNvSpPr txBox="1">
            <a:spLocks/>
          </p:cNvSpPr>
          <p:nvPr/>
        </p:nvSpPr>
        <p:spPr>
          <a:xfrm>
            <a:off x="1524000" y="4566879"/>
            <a:ext cx="9144000" cy="560122"/>
          </a:xfrm>
          <a:prstGeom prst="rect">
            <a:avLst/>
          </a:prstGeom>
        </p:spPr>
        <p:txBody>
          <a:bodyPr vert="horz" wrap="square" lIns="0" tIns="6065" rIns="0" bIns="0" rtlCol="0" anchor="t">
            <a:spAutoFit/>
          </a:bodyPr>
          <a:lstStyle>
            <a:lvl1pPr>
              <a:defRPr sz="2700" b="0" i="0">
                <a:solidFill>
                  <a:srgbClr val="00637A"/>
                </a:solidFill>
                <a:latin typeface="Arial Black"/>
                <a:ea typeface="+mj-ea"/>
                <a:cs typeface="Arial Black"/>
              </a:defRPr>
            </a:lvl1pPr>
          </a:lstStyle>
          <a:p>
            <a:pPr marL="5715" algn="ctr" defTabSz="914196">
              <a:spcBef>
                <a:spcPts val="48"/>
              </a:spcBef>
            </a:pPr>
            <a:r>
              <a:rPr lang="es-CL" sz="1800" b="1">
                <a:solidFill>
                  <a:schemeClr val="bg1"/>
                </a:solidFill>
                <a:latin typeface="Trebuchet MS" panose="020B0703020202090204" pitchFamily="34" charset="0"/>
                <a:ea typeface="+mn-ea"/>
                <a:cs typeface="+mn-cs"/>
              </a:rPr>
              <a:t>Unidad de Fiscalización</a:t>
            </a:r>
            <a:endParaRPr lang="es-ES" sz="3200" b="1">
              <a:solidFill>
                <a:schemeClr val="bg1"/>
              </a:solidFill>
              <a:latin typeface="Trebuchet MS" panose="020B0703020202090204" pitchFamily="34" charset="0"/>
              <a:ea typeface="+mn-ea"/>
              <a:cs typeface="+mn-cs"/>
            </a:endParaRPr>
          </a:p>
          <a:p>
            <a:pPr marL="5715" algn="ctr" defTabSz="914196">
              <a:spcBef>
                <a:spcPts val="48"/>
              </a:spcBef>
            </a:pPr>
            <a:r>
              <a:rPr lang="es-CL" sz="1800">
                <a:solidFill>
                  <a:schemeClr val="bg1"/>
                </a:solidFill>
                <a:latin typeface="Trebuchet MS" panose="020B0703020202090204" pitchFamily="34" charset="0"/>
                <a:ea typeface="+mn-ea"/>
                <a:cs typeface="Calibri"/>
              </a:rPr>
              <a:t>Consejo para la Transparencia</a:t>
            </a:r>
          </a:p>
        </p:txBody>
      </p:sp>
    </p:spTree>
    <p:extLst>
      <p:ext uri="{BB962C8B-B14F-4D97-AF65-F5344CB8AC3E}">
        <p14:creationId xmlns:p14="http://schemas.microsoft.com/office/powerpoint/2010/main" val="41071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object 5"/>
          <p:cNvSpPr txBox="1">
            <a:spLocks/>
          </p:cNvSpPr>
          <p:nvPr/>
        </p:nvSpPr>
        <p:spPr>
          <a:xfrm>
            <a:off x="170999" y="905381"/>
            <a:ext cx="7333387" cy="5653301"/>
          </a:xfrm>
          <a:prstGeom prst="rect">
            <a:avLst/>
          </a:prstGeom>
        </p:spPr>
        <p:txBody>
          <a:bodyPr vert="horz" wrap="square" lIns="0" tIns="8087" rIns="0" bIns="0" rtlCol="0" anchor="t">
            <a:spAutoFit/>
          </a:bodyPr>
          <a:lstStyle>
            <a:lvl1pPr>
              <a:defRPr sz="2700" b="0" i="0">
                <a:solidFill>
                  <a:srgbClr val="00637A"/>
                </a:solidFill>
                <a:latin typeface="Arial Black"/>
                <a:ea typeface="+mj-ea"/>
                <a:cs typeface="Arial Black"/>
              </a:defRPr>
            </a:lvl1pPr>
          </a:lstStyle>
          <a:p>
            <a:pPr marL="7620" algn="r" defTabSz="1218898">
              <a:spcBef>
                <a:spcPts val="64"/>
              </a:spcBef>
              <a:defRPr/>
            </a:pPr>
            <a:r>
              <a:rPr lang="es-ES" b="1" dirty="0">
                <a:solidFill>
                  <a:srgbClr val="66FFCC"/>
                </a:solidFill>
                <a:latin typeface="Trebuchet MS" panose="020B0703020202090204" pitchFamily="34" charset="0"/>
                <a:cs typeface="+mn-cs"/>
              </a:rPr>
              <a:t>Objetiv</a:t>
            </a:r>
            <a:r>
              <a:rPr lang="es-ES" b="1" dirty="0">
                <a:solidFill>
                  <a:srgbClr val="73FDD6"/>
                </a:solidFill>
                <a:latin typeface="Trebuchet MS" panose="020B0703020202090204" pitchFamily="34" charset="0"/>
                <a:cs typeface="+mn-cs"/>
              </a:rPr>
              <a:t>o</a:t>
            </a:r>
            <a:r>
              <a:rPr lang="es-ES" sz="2400" b="1" dirty="0">
                <a:solidFill>
                  <a:srgbClr val="73FDD6"/>
                </a:solidFill>
                <a:latin typeface="Trebuchet MS" panose="020B0703020202090204" pitchFamily="34" charset="0"/>
                <a:cs typeface="+mn-cs"/>
              </a:rPr>
              <a:t>: </a:t>
            </a:r>
            <a:r>
              <a:rPr lang="es-ES" sz="2400" b="1" dirty="0">
                <a:solidFill>
                  <a:schemeClr val="bg1"/>
                </a:solidFill>
                <a:latin typeface="Trebuchet MS" panose="020B0703020202090204" pitchFamily="34" charset="0"/>
                <a:cs typeface="+mn-cs"/>
              </a:rPr>
              <a:t>Determinar la situación del ejercicio del derecho de acceso a la información pública en el contexto de la crisis sanitaria por COVID-19, a nivel de 25 organismos priorizados</a:t>
            </a:r>
          </a:p>
          <a:p>
            <a:pPr marL="7620" algn="r" defTabSz="1218898">
              <a:spcBef>
                <a:spcPts val="64"/>
              </a:spcBef>
              <a:defRPr/>
            </a:pPr>
            <a:endParaRPr lang="es-ES" sz="2400" b="1" dirty="0">
              <a:solidFill>
                <a:schemeClr val="bg1"/>
              </a:solidFill>
              <a:latin typeface="Trebuchet MS" panose="020B0703020202090204" pitchFamily="34" charset="0"/>
              <a:cs typeface="+mn-cs"/>
            </a:endParaRPr>
          </a:p>
          <a:p>
            <a:pPr marL="7620" algn="r" defTabSz="1218898">
              <a:spcBef>
                <a:spcPts val="64"/>
              </a:spcBef>
              <a:defRPr/>
            </a:pPr>
            <a:r>
              <a:rPr lang="es-ES" b="1" dirty="0">
                <a:solidFill>
                  <a:srgbClr val="66FFCC"/>
                </a:solidFill>
                <a:latin typeface="Trebuchet MS" panose="020B0703020202090204" pitchFamily="34" charset="0"/>
              </a:rPr>
              <a:t>Metodología</a:t>
            </a:r>
            <a:r>
              <a:rPr lang="es-ES" sz="2400" b="1" dirty="0">
                <a:solidFill>
                  <a:srgbClr val="73FDD6"/>
                </a:solidFill>
                <a:latin typeface="Trebuchet MS" panose="020B0703020202090204" pitchFamily="34" charset="0"/>
              </a:rPr>
              <a:t>: </a:t>
            </a:r>
            <a:r>
              <a:rPr lang="es-ES" sz="2400" b="1" dirty="0">
                <a:solidFill>
                  <a:schemeClr val="bg1"/>
                </a:solidFill>
                <a:latin typeface="Trebuchet MS" panose="020B0703020202090204" pitchFamily="34" charset="0"/>
              </a:rPr>
              <a:t>Fiscalización a las normas sobre DAI, efectuando auditoría a expedientes administrativos de solicitudes de acceso a la información seleccionadas aleatoriamente, según estado en Portal de Transparencia:</a:t>
            </a:r>
            <a:r>
              <a:rPr lang="es-ES" sz="2400" b="1" dirty="0">
                <a:solidFill>
                  <a:schemeClr val="bg1"/>
                </a:solidFill>
                <a:latin typeface="Trebuchet MS" panose="020B0703020202090204" pitchFamily="34" charset="0"/>
                <a:sym typeface="Wingdings" pitchFamily="2" charset="2"/>
              </a:rPr>
              <a:t> </a:t>
            </a:r>
          </a:p>
          <a:p>
            <a:pPr marL="7620" algn="r" defTabSz="1218898">
              <a:spcBef>
                <a:spcPts val="64"/>
              </a:spcBef>
              <a:defRPr/>
            </a:pPr>
            <a:endParaRPr lang="es-ES" sz="2400" b="1" dirty="0">
              <a:solidFill>
                <a:schemeClr val="bg1"/>
              </a:solidFill>
              <a:latin typeface="Trebuchet MS" panose="020B0703020202090204" pitchFamily="34" charset="0"/>
              <a:sym typeface="Wingdings" pitchFamily="2" charset="2"/>
            </a:endParaRPr>
          </a:p>
          <a:p>
            <a:pPr marL="7620" algn="r" defTabSz="1218898">
              <a:spcBef>
                <a:spcPts val="64"/>
              </a:spcBef>
              <a:defRPr/>
            </a:pPr>
            <a:r>
              <a:rPr lang="es-ES" sz="2400" b="1" dirty="0">
                <a:solidFill>
                  <a:schemeClr val="bg1"/>
                </a:solidFill>
                <a:latin typeface="Trebuchet MS" panose="020B0703020202090204" pitchFamily="34" charset="0"/>
                <a:sym typeface="Wingdings" pitchFamily="2" charset="2"/>
              </a:rPr>
              <a:t>5 casos SAI </a:t>
            </a:r>
            <a:r>
              <a:rPr lang="es-ES" sz="2400" b="1" dirty="0">
                <a:solidFill>
                  <a:srgbClr val="FFC000"/>
                </a:solidFill>
                <a:latin typeface="Trebuchet MS" panose="020B0703020202090204" pitchFamily="34" charset="0"/>
                <a:sym typeface="Wingdings" pitchFamily="2" charset="2"/>
              </a:rPr>
              <a:t>“cerradas con respuesta registrada”</a:t>
            </a:r>
          </a:p>
          <a:p>
            <a:pPr marL="7620" algn="r" defTabSz="1218898">
              <a:spcBef>
                <a:spcPts val="64"/>
              </a:spcBef>
              <a:defRPr/>
            </a:pPr>
            <a:r>
              <a:rPr lang="es-ES" sz="2400" b="1" dirty="0">
                <a:solidFill>
                  <a:schemeClr val="bg1"/>
                </a:solidFill>
                <a:latin typeface="Trebuchet MS" panose="020B0703020202090204" pitchFamily="34" charset="0"/>
                <a:sym typeface="Wingdings" pitchFamily="2" charset="2"/>
              </a:rPr>
              <a:t>10 casos SAI </a:t>
            </a:r>
            <a:r>
              <a:rPr lang="es-ES" sz="2400" b="1" dirty="0">
                <a:solidFill>
                  <a:srgbClr val="FFC000"/>
                </a:solidFill>
                <a:latin typeface="Trebuchet MS" panose="020B0703020202090204" pitchFamily="34" charset="0"/>
                <a:sym typeface="Wingdings" pitchFamily="2" charset="2"/>
              </a:rPr>
              <a:t>“vencidas sin respuesta registrada</a:t>
            </a:r>
            <a:r>
              <a:rPr lang="es-ES" sz="2000" b="1" dirty="0">
                <a:solidFill>
                  <a:srgbClr val="FFC000"/>
                </a:solidFill>
                <a:latin typeface="Trebuchet MS" panose="020B0703020202090204" pitchFamily="34" charset="0"/>
                <a:sym typeface="Wingdings" pitchFamily="2" charset="2"/>
              </a:rPr>
              <a:t>”</a:t>
            </a:r>
            <a:endParaRPr lang="es-ES" sz="2000" b="1" dirty="0">
              <a:solidFill>
                <a:schemeClr val="bg1"/>
              </a:solidFill>
              <a:latin typeface="Trebuchet MS" panose="020B0703020202090204" pitchFamily="34" charset="0"/>
              <a:cs typeface="+mn-cs"/>
            </a:endParaRPr>
          </a:p>
          <a:p>
            <a:pPr marL="7620" algn="r" defTabSz="1218898">
              <a:spcBef>
                <a:spcPts val="64"/>
              </a:spcBef>
              <a:defRPr/>
            </a:pPr>
            <a:endParaRPr lang="es-ES" sz="2400" b="1" dirty="0">
              <a:solidFill>
                <a:schemeClr val="bg1"/>
              </a:solidFill>
              <a:latin typeface="Trebuchet MS" panose="020B0703020202090204" pitchFamily="34" charset="0"/>
              <a:cs typeface="+mn-cs"/>
            </a:endParaRPr>
          </a:p>
          <a:p>
            <a:pPr marL="7620" algn="r" defTabSz="1218898">
              <a:spcBef>
                <a:spcPts val="64"/>
              </a:spcBef>
              <a:defRPr/>
            </a:pPr>
            <a:endParaRPr lang="es-ES" sz="1900" b="1" dirty="0">
              <a:solidFill>
                <a:schemeClr val="bg1"/>
              </a:solidFill>
              <a:latin typeface="Trebuchet MS" panose="020B0703020202090204" pitchFamily="34" charset="0"/>
              <a:cs typeface="+mn-cs"/>
            </a:endParaRPr>
          </a:p>
        </p:txBody>
      </p:sp>
      <p:sp>
        <p:nvSpPr>
          <p:cNvPr id="3" name="Título 2"/>
          <p:cNvSpPr>
            <a:spLocks noGrp="1"/>
          </p:cNvSpPr>
          <p:nvPr>
            <p:ph type="title"/>
          </p:nvPr>
        </p:nvSpPr>
        <p:spPr>
          <a:xfrm>
            <a:off x="137424" y="75239"/>
            <a:ext cx="8179147" cy="569387"/>
          </a:xfrm>
        </p:spPr>
        <p:txBody>
          <a:bodyPr wrap="square" lIns="0" tIns="0" rIns="0" bIns="0" anchor="t">
            <a:spAutoFit/>
          </a:bodyPr>
          <a:lstStyle/>
          <a:p>
            <a:pPr algn="l"/>
            <a:r>
              <a:rPr lang="es-ES" sz="3700" b="1" kern="1200" dirty="0">
                <a:solidFill>
                  <a:srgbClr val="66CDFF"/>
                </a:solidFill>
                <a:latin typeface="Trebuchet MS" panose="020B0703020202090204" pitchFamily="34" charset="0"/>
                <a:cs typeface="Trebuchet MS"/>
              </a:rPr>
              <a:t>CONTEXTO</a:t>
            </a:r>
          </a:p>
        </p:txBody>
      </p:sp>
      <p:cxnSp>
        <p:nvCxnSpPr>
          <p:cNvPr id="17" name="Conector recto 16">
            <a:extLst>
              <a:ext uri="{FF2B5EF4-FFF2-40B4-BE49-F238E27FC236}">
                <a16:creationId xmlns:a16="http://schemas.microsoft.com/office/drawing/2014/main" id="{67E3B14B-8784-4F65-8F77-DD14985AB0A2}"/>
              </a:ext>
            </a:extLst>
          </p:cNvPr>
          <p:cNvCxnSpPr>
            <a:cxnSpLocks/>
          </p:cNvCxnSpPr>
          <p:nvPr/>
        </p:nvCxnSpPr>
        <p:spPr>
          <a:xfrm>
            <a:off x="7756667" y="644626"/>
            <a:ext cx="0" cy="5896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6E421C37-C0ED-3644-8BA3-60C509EB4E2B}"/>
              </a:ext>
            </a:extLst>
          </p:cNvPr>
          <p:cNvPicPr>
            <a:picLocks noChangeAspect="1"/>
          </p:cNvPicPr>
          <p:nvPr/>
        </p:nvPicPr>
        <p:blipFill>
          <a:blip r:embed="rId3"/>
          <a:stretch>
            <a:fillRect/>
          </a:stretch>
        </p:blipFill>
        <p:spPr>
          <a:xfrm>
            <a:off x="10630455" y="57143"/>
            <a:ext cx="1462155" cy="558449"/>
          </a:xfrm>
          <a:prstGeom prst="rect">
            <a:avLst/>
          </a:prstGeom>
        </p:spPr>
      </p:pic>
      <p:sp>
        <p:nvSpPr>
          <p:cNvPr id="18" name="object 5">
            <a:extLst>
              <a:ext uri="{FF2B5EF4-FFF2-40B4-BE49-F238E27FC236}">
                <a16:creationId xmlns:a16="http://schemas.microsoft.com/office/drawing/2014/main" id="{7B461AF2-EAB1-4647-992E-C8FC6650F936}"/>
              </a:ext>
            </a:extLst>
          </p:cNvPr>
          <p:cNvSpPr txBox="1">
            <a:spLocks/>
          </p:cNvSpPr>
          <p:nvPr/>
        </p:nvSpPr>
        <p:spPr>
          <a:xfrm>
            <a:off x="8087385" y="615592"/>
            <a:ext cx="5323815" cy="6099577"/>
          </a:xfrm>
          <a:prstGeom prst="rect">
            <a:avLst/>
          </a:prstGeom>
        </p:spPr>
        <p:txBody>
          <a:bodyPr vert="horz" wrap="square" lIns="0" tIns="8087" rIns="0" bIns="0" rtlCol="0" anchor="t">
            <a:spAutoFit/>
          </a:bodyPr>
          <a:lstStyle>
            <a:lvl1pPr>
              <a:defRPr sz="2700" b="0" i="0">
                <a:solidFill>
                  <a:srgbClr val="00637A"/>
                </a:solidFill>
                <a:latin typeface="Arial Black"/>
                <a:ea typeface="+mj-ea"/>
                <a:cs typeface="Arial Black"/>
              </a:defRPr>
            </a:lvl1pPr>
          </a:lstStyle>
          <a:p>
            <a:pPr marL="7620" defTabSz="1218898">
              <a:spcBef>
                <a:spcPts val="64"/>
              </a:spcBef>
              <a:defRPr/>
            </a:pPr>
            <a:r>
              <a:rPr lang="es-ES" b="1" dirty="0">
                <a:solidFill>
                  <a:srgbClr val="73FDD6"/>
                </a:solidFill>
                <a:latin typeface="Trebuchet MS"/>
                <a:cs typeface="+mn-cs"/>
              </a:rPr>
              <a:t>Organismos:</a:t>
            </a:r>
          </a:p>
          <a:p>
            <a:pPr marL="236220" indent="-228600" defTabSz="1218898">
              <a:spcBef>
                <a:spcPts val="64"/>
              </a:spcBef>
              <a:buFont typeface="+mj-lt"/>
              <a:buAutoNum type="arabicPeriod"/>
              <a:defRPr/>
            </a:pPr>
            <a:endParaRPr lang="es-CL" sz="800" b="1" dirty="0">
              <a:solidFill>
                <a:schemeClr val="bg1"/>
              </a:solidFill>
              <a:latin typeface="Trebuchet MS" panose="020B0703020202090204" pitchFamily="34" charset="0"/>
              <a:cs typeface="Calibri"/>
            </a:endParaRP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Barros Luco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Claudio Vicuña de San Antonio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de Puerto Montt</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El Pino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La Serena</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Padre Hurtado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Regional Coyhaique</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San Pablo de Coquimbo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Hospital Urgencia Asistencia Pública</a:t>
            </a:r>
          </a:p>
          <a:p>
            <a:pPr marL="342900" lvl="0" indent="-342900">
              <a:buFont typeface="+mj-lt"/>
              <a:buAutoNum type="arabicPeriod"/>
            </a:pPr>
            <a:r>
              <a:rPr lang="es-CL" sz="1400" b="1" dirty="0">
                <a:solidFill>
                  <a:schemeClr val="bg1"/>
                </a:solidFill>
                <a:latin typeface="Trebuchet MS" panose="020B0703020202090204" pitchFamily="34" charset="0"/>
                <a:cs typeface="Calibri"/>
              </a:rPr>
              <a:t>Instituto de Salud Pública (ISP)</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SEREMI de Salud  de Valparaíso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SEREMI de Salud de La Araucanía</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SEREMI de Salud de Los Lagos</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Antofagasta</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Arauco</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Atacama</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Aysén</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Concepción</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Metropolitano Central</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Metropolitano Oriente</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Metropolitano Sur</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Metropolitano Sur Oriente</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Servicio de Salud Valdivia</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Subsecretaría de Redes Asistenciales</a:t>
            </a:r>
          </a:p>
          <a:p>
            <a:pPr marL="342900" lvl="0" indent="-342900">
              <a:buFont typeface="+mj-lt"/>
              <a:buAutoNum type="arabicPeriod"/>
            </a:pPr>
            <a:r>
              <a:rPr lang="es-CL" sz="1400" b="1" dirty="0">
                <a:solidFill>
                  <a:schemeClr val="bg1"/>
                </a:solidFill>
                <a:latin typeface="Trebuchet MS" panose="020B0703020202090204" pitchFamily="34" charset="0"/>
                <a:cs typeface="Calibri"/>
              </a:rPr>
              <a:t>Subsecretaría de Salud Pública</a:t>
            </a:r>
          </a:p>
        </p:txBody>
      </p:sp>
    </p:spTree>
    <p:extLst>
      <p:ext uri="{BB962C8B-B14F-4D97-AF65-F5344CB8AC3E}">
        <p14:creationId xmlns:p14="http://schemas.microsoft.com/office/powerpoint/2010/main" val="150528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99390" y="0"/>
            <a:ext cx="12092609" cy="492443"/>
          </a:xfrm>
        </p:spPr>
        <p:txBody>
          <a:bodyPr wrap="square" lIns="0" tIns="0" rIns="0" bIns="0" anchor="t">
            <a:spAutoFit/>
          </a:bodyPr>
          <a:lstStyle/>
          <a:p>
            <a:pPr algn="l"/>
            <a:r>
              <a:rPr lang="es-ES" sz="3200" kern="1200" dirty="0">
                <a:solidFill>
                  <a:srgbClr val="00B0F0"/>
                </a:solidFill>
                <a:latin typeface="Trebuchet MS" panose="020B0703020202090204" pitchFamily="34" charset="0"/>
                <a:cs typeface="Trebuchet MS"/>
              </a:rPr>
              <a:t>PRINCIPALES RESULTADOS Y HALLAZGOS</a:t>
            </a:r>
            <a:endParaRPr lang="es-ES" kern="1200" dirty="0">
              <a:solidFill>
                <a:srgbClr val="66CDFF"/>
              </a:solidFill>
              <a:latin typeface="Trebuchet MS" panose="020B0703020202090204" pitchFamily="34" charset="0"/>
              <a:cs typeface="Trebuchet MS"/>
            </a:endParaRPr>
          </a:p>
        </p:txBody>
      </p:sp>
      <p:pic>
        <p:nvPicPr>
          <p:cNvPr id="9" name="Imagen 8">
            <a:extLst>
              <a:ext uri="{FF2B5EF4-FFF2-40B4-BE49-F238E27FC236}">
                <a16:creationId xmlns:a16="http://schemas.microsoft.com/office/drawing/2014/main" id="{BB155562-823D-C547-AB39-89FEADCD0E94}"/>
              </a:ext>
            </a:extLst>
          </p:cNvPr>
          <p:cNvPicPr>
            <a:picLocks noChangeAspect="1"/>
          </p:cNvPicPr>
          <p:nvPr/>
        </p:nvPicPr>
        <p:blipFill>
          <a:blip r:embed="rId3"/>
          <a:stretch>
            <a:fillRect/>
          </a:stretch>
        </p:blipFill>
        <p:spPr>
          <a:xfrm>
            <a:off x="10630455" y="57143"/>
            <a:ext cx="1462155" cy="558449"/>
          </a:xfrm>
          <a:prstGeom prst="rect">
            <a:avLst/>
          </a:prstGeom>
        </p:spPr>
      </p:pic>
      <p:sp>
        <p:nvSpPr>
          <p:cNvPr id="20" name="object 5">
            <a:extLst>
              <a:ext uri="{FF2B5EF4-FFF2-40B4-BE49-F238E27FC236}">
                <a16:creationId xmlns:a16="http://schemas.microsoft.com/office/drawing/2014/main" id="{EB4DB0B7-5BB3-42E0-8BFB-0FA646293DCB}"/>
              </a:ext>
            </a:extLst>
          </p:cNvPr>
          <p:cNvSpPr txBox="1">
            <a:spLocks/>
          </p:cNvSpPr>
          <p:nvPr/>
        </p:nvSpPr>
        <p:spPr>
          <a:xfrm>
            <a:off x="99390" y="449310"/>
            <a:ext cx="11661686" cy="3214172"/>
          </a:xfrm>
          <a:prstGeom prst="rect">
            <a:avLst/>
          </a:prstGeom>
        </p:spPr>
        <p:txBody>
          <a:bodyPr vert="horz" wrap="square" lIns="0" tIns="8087" rIns="0" bIns="0" rtlCol="0" anchor="t">
            <a:spAutoFit/>
          </a:bodyPr>
          <a:lstStyle>
            <a:lvl1pPr>
              <a:defRPr sz="2700" b="0" i="0">
                <a:solidFill>
                  <a:srgbClr val="00637A"/>
                </a:solidFill>
                <a:latin typeface="Arial Black"/>
                <a:ea typeface="+mj-ea"/>
                <a:cs typeface="Arial Black"/>
              </a:defRPr>
            </a:lvl1pPr>
          </a:lstStyle>
          <a:p>
            <a:pPr marL="464820" lvl="1" algn="just" defTabSz="1218898">
              <a:spcBef>
                <a:spcPts val="64"/>
              </a:spcBef>
              <a:defRPr/>
            </a:pPr>
            <a:endParaRPr lang="es-CL" sz="1050"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r>
              <a:rPr lang="es-CL" sz="2400" dirty="0">
                <a:solidFill>
                  <a:schemeClr val="bg1"/>
                </a:solidFill>
                <a:latin typeface="Trebuchet MS" panose="020B0603020202020204" pitchFamily="34" charset="0"/>
              </a:rPr>
              <a:t>371 solicitudes consideradas “válidas” para ser examinadas, sobre 375*</a:t>
            </a:r>
            <a:endParaRPr lang="es-CL" dirty="0">
              <a:solidFill>
                <a:schemeClr val="bg1"/>
              </a:solidFill>
              <a:latin typeface="Trebuchet MS" panose="020B0603020202020204" pitchFamily="34" charset="0"/>
            </a:endParaRPr>
          </a:p>
          <a:p>
            <a:pPr marL="750570" lvl="1" indent="-285750" algn="just" defTabSz="1218898">
              <a:spcBef>
                <a:spcPts val="64"/>
              </a:spcBef>
              <a:buFont typeface="Arial" panose="020B0604020202020204" pitchFamily="34" charset="0"/>
              <a:buChar char="•"/>
              <a:defRPr/>
            </a:pPr>
            <a:r>
              <a:rPr lang="es-CL" dirty="0">
                <a:solidFill>
                  <a:schemeClr val="bg1"/>
                </a:solidFill>
                <a:latin typeface="Trebuchet MS" panose="020B0603020202020204" pitchFamily="34" charset="0"/>
              </a:rPr>
              <a:t>En 29 casos, no pudo accederse a los expedientes administrativos, por omisión desde los organismos o ausencia de respuesta a los requerimientos de la DF. </a:t>
            </a:r>
          </a:p>
          <a:p>
            <a:pPr marL="750570" lvl="1" indent="-285750" algn="just" defTabSz="1218898">
              <a:spcBef>
                <a:spcPts val="64"/>
              </a:spcBef>
              <a:buFont typeface="Arial" panose="020B0604020202020204" pitchFamily="34" charset="0"/>
              <a:buChar char="•"/>
              <a:defRPr/>
            </a:pPr>
            <a:r>
              <a:rPr lang="es-CL" b="1" dirty="0">
                <a:solidFill>
                  <a:schemeClr val="bg1"/>
                </a:solidFill>
                <a:latin typeface="Trebuchet MS" panose="020B0603020202020204" pitchFamily="34" charset="0"/>
              </a:rPr>
              <a:t>La SEREMI de Salud de Los Lagos no remitió ninguno de los expedientes</a:t>
            </a:r>
          </a:p>
          <a:p>
            <a:pPr marL="750570" lvl="1" indent="-285750" algn="just" defTabSz="1218898">
              <a:spcBef>
                <a:spcPts val="64"/>
              </a:spcBef>
              <a:buFont typeface="Arial" panose="020B0604020202020204" pitchFamily="34" charset="0"/>
              <a:buChar char="•"/>
              <a:defRPr/>
            </a:pPr>
            <a:endParaRPr lang="es-CL" sz="1100" b="1"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r>
              <a:rPr lang="es-CL" sz="2400" b="1" dirty="0">
                <a:solidFill>
                  <a:srgbClr val="FFC000"/>
                </a:solidFill>
                <a:latin typeface="Trebuchet MS" panose="020B0603020202020204" pitchFamily="34" charset="0"/>
              </a:rPr>
              <a:t>En general, se observa un elevado nivel de casos en situación de infracción de las normas de la LT.</a:t>
            </a:r>
          </a:p>
          <a:p>
            <a:pPr marL="750570" lvl="1" indent="-285750" algn="just" defTabSz="1218898">
              <a:spcBef>
                <a:spcPts val="64"/>
              </a:spcBef>
              <a:buFont typeface="Arial" panose="020B0604020202020204" pitchFamily="34" charset="0"/>
              <a:buChar char="•"/>
              <a:defRPr/>
            </a:pPr>
            <a:r>
              <a:rPr lang="es-CL" sz="1500" b="1" dirty="0">
                <a:solidFill>
                  <a:schemeClr val="bg1"/>
                </a:solidFill>
                <a:latin typeface="Trebuchet MS" panose="020B0603020202020204" pitchFamily="34" charset="0"/>
              </a:rPr>
              <a:t>Sólo el S.S. Metropolitano Oriente presenta un comportamiento, a nivel de las SAIs fiscalizadas, que escapa al comportamiento general de los organismos fiscalizados (no se detectaron infracciones)</a:t>
            </a:r>
          </a:p>
          <a:p>
            <a:pPr marL="750570" lvl="1" indent="-285750" algn="just" defTabSz="1218898">
              <a:spcBef>
                <a:spcPts val="64"/>
              </a:spcBef>
              <a:buFont typeface="Arial" panose="020B0604020202020204" pitchFamily="34" charset="0"/>
              <a:buChar char="•"/>
              <a:defRPr/>
            </a:pPr>
            <a:endParaRPr lang="es-CL" b="1" dirty="0">
              <a:solidFill>
                <a:schemeClr val="bg1"/>
              </a:solidFill>
              <a:latin typeface="Trebuchet MS" panose="020B0603020202020204" pitchFamily="34" charset="0"/>
            </a:endParaRPr>
          </a:p>
        </p:txBody>
      </p:sp>
      <p:grpSp>
        <p:nvGrpSpPr>
          <p:cNvPr id="14" name="Grupo 13">
            <a:extLst>
              <a:ext uri="{FF2B5EF4-FFF2-40B4-BE49-F238E27FC236}">
                <a16:creationId xmlns:a16="http://schemas.microsoft.com/office/drawing/2014/main" id="{CF75F19D-5167-B449-8CA1-5652F8A1BFDE}"/>
              </a:ext>
            </a:extLst>
          </p:cNvPr>
          <p:cNvGrpSpPr/>
          <p:nvPr/>
        </p:nvGrpSpPr>
        <p:grpSpPr>
          <a:xfrm>
            <a:off x="1085470" y="3340690"/>
            <a:ext cx="9047704" cy="3340100"/>
            <a:chOff x="980367" y="3255142"/>
            <a:chExt cx="9047704" cy="3340100"/>
          </a:xfrm>
        </p:grpSpPr>
        <p:pic>
          <p:nvPicPr>
            <p:cNvPr id="6" name="Imagen 5">
              <a:extLst>
                <a:ext uri="{FF2B5EF4-FFF2-40B4-BE49-F238E27FC236}">
                  <a16:creationId xmlns:a16="http://schemas.microsoft.com/office/drawing/2014/main" id="{9E77708A-58E0-2A49-B0D0-02720EE2EE08}"/>
                </a:ext>
              </a:extLst>
            </p:cNvPr>
            <p:cNvPicPr>
              <a:picLocks noChangeAspect="1"/>
            </p:cNvPicPr>
            <p:nvPr/>
          </p:nvPicPr>
          <p:blipFill>
            <a:blip r:embed="rId4"/>
            <a:stretch>
              <a:fillRect/>
            </a:stretch>
          </p:blipFill>
          <p:spPr>
            <a:xfrm>
              <a:off x="4475644" y="3255142"/>
              <a:ext cx="3340100" cy="3340100"/>
            </a:xfrm>
            <a:prstGeom prst="rect">
              <a:avLst/>
            </a:prstGeom>
          </p:spPr>
        </p:pic>
        <p:sp>
          <p:nvSpPr>
            <p:cNvPr id="5" name="Rectángulo 4">
              <a:extLst>
                <a:ext uri="{FF2B5EF4-FFF2-40B4-BE49-F238E27FC236}">
                  <a16:creationId xmlns:a16="http://schemas.microsoft.com/office/drawing/2014/main" id="{7F24B0EE-45A7-A041-B4D7-C3CB10BBEC2D}"/>
                </a:ext>
              </a:extLst>
            </p:cNvPr>
            <p:cNvSpPr/>
            <p:nvPr/>
          </p:nvSpPr>
          <p:spPr>
            <a:xfrm>
              <a:off x="980367" y="4186528"/>
              <a:ext cx="3340100" cy="1477328"/>
            </a:xfrm>
            <a:prstGeom prst="rect">
              <a:avLst/>
            </a:prstGeom>
          </p:spPr>
          <p:txBody>
            <a:bodyPr wrap="square">
              <a:spAutoFit/>
            </a:bodyPr>
            <a:lstStyle/>
            <a:p>
              <a:pPr marL="7620" algn="r" defTabSz="1218898">
                <a:spcBef>
                  <a:spcPts val="64"/>
                </a:spcBef>
                <a:defRPr/>
              </a:pPr>
              <a:r>
                <a:rPr lang="es-CL" dirty="0">
                  <a:solidFill>
                    <a:schemeClr val="bg1"/>
                  </a:solidFill>
                  <a:latin typeface="Trebuchet MS" panose="020B0603020202020204" pitchFamily="34" charset="0"/>
                </a:rPr>
                <a:t>de los casos que pudieron examinarse </a:t>
              </a:r>
              <a:r>
                <a:rPr lang="es-CL" b="1" dirty="0">
                  <a:solidFill>
                    <a:srgbClr val="FF3093"/>
                  </a:solidFill>
                  <a:latin typeface="Trebuchet MS" panose="020B0603020202020204" pitchFamily="34" charset="0"/>
                </a:rPr>
                <a:t>presenta infracción</a:t>
              </a:r>
              <a:r>
                <a:rPr lang="es-CL" dirty="0">
                  <a:solidFill>
                    <a:srgbClr val="FFC000"/>
                  </a:solidFill>
                  <a:latin typeface="Trebuchet MS" panose="020B0603020202020204" pitchFamily="34" charset="0"/>
                </a:rPr>
                <a:t> </a:t>
              </a:r>
              <a:r>
                <a:rPr lang="es-CL" dirty="0">
                  <a:solidFill>
                    <a:schemeClr val="bg1"/>
                  </a:solidFill>
                  <a:latin typeface="Trebuchet MS" panose="020B0603020202020204" pitchFamily="34" charset="0"/>
                </a:rPr>
                <a:t>a las normas DAI contenidas en la LT (N=260, sobre 342).</a:t>
              </a:r>
            </a:p>
          </p:txBody>
        </p:sp>
        <p:sp>
          <p:nvSpPr>
            <p:cNvPr id="12" name="Rectángulo 11">
              <a:extLst>
                <a:ext uri="{FF2B5EF4-FFF2-40B4-BE49-F238E27FC236}">
                  <a16:creationId xmlns:a16="http://schemas.microsoft.com/office/drawing/2014/main" id="{FDF2D56B-810D-FA4A-A60B-EA1E72B0A3B2}"/>
                </a:ext>
              </a:extLst>
            </p:cNvPr>
            <p:cNvSpPr/>
            <p:nvPr/>
          </p:nvSpPr>
          <p:spPr>
            <a:xfrm>
              <a:off x="6040591" y="4585990"/>
              <a:ext cx="3987480" cy="646331"/>
            </a:xfrm>
            <a:prstGeom prst="rect">
              <a:avLst/>
            </a:prstGeom>
          </p:spPr>
          <p:txBody>
            <a:bodyPr wrap="square">
              <a:spAutoFit/>
            </a:bodyPr>
            <a:lstStyle/>
            <a:p>
              <a:pPr marL="464820" lvl="1" defTabSz="1218898">
                <a:spcBef>
                  <a:spcPts val="64"/>
                </a:spcBef>
                <a:defRPr/>
              </a:pPr>
              <a:r>
                <a:rPr lang="es-CL" sz="3600" b="1" dirty="0">
                  <a:latin typeface="Trebuchet MS" panose="020B0603020202020204" pitchFamily="34" charset="0"/>
                </a:rPr>
                <a:t>24% </a:t>
              </a:r>
            </a:p>
          </p:txBody>
        </p:sp>
        <p:sp>
          <p:nvSpPr>
            <p:cNvPr id="11" name="Rectángulo 10">
              <a:extLst>
                <a:ext uri="{FF2B5EF4-FFF2-40B4-BE49-F238E27FC236}">
                  <a16:creationId xmlns:a16="http://schemas.microsoft.com/office/drawing/2014/main" id="{4E3A42B6-7A80-B64A-A3A5-E67EB52DFDB6}"/>
                </a:ext>
              </a:extLst>
            </p:cNvPr>
            <p:cNvSpPr/>
            <p:nvPr/>
          </p:nvSpPr>
          <p:spPr>
            <a:xfrm>
              <a:off x="7877553" y="4515011"/>
              <a:ext cx="2148917" cy="923330"/>
            </a:xfrm>
            <a:prstGeom prst="rect">
              <a:avLst/>
            </a:prstGeom>
          </p:spPr>
          <p:txBody>
            <a:bodyPr wrap="square">
              <a:spAutoFit/>
            </a:bodyPr>
            <a:lstStyle/>
            <a:p>
              <a:pPr marL="7620" defTabSz="1218898">
                <a:spcBef>
                  <a:spcPts val="64"/>
                </a:spcBef>
                <a:defRPr/>
              </a:pPr>
              <a:r>
                <a:rPr lang="es-CL" b="1" dirty="0">
                  <a:solidFill>
                    <a:schemeClr val="bg1"/>
                  </a:solidFill>
                  <a:latin typeface="Trebuchet MS" panose="020B0603020202020204" pitchFamily="34" charset="0"/>
                </a:rPr>
                <a:t>de los casos </a:t>
              </a:r>
              <a:r>
                <a:rPr lang="es-CL" b="1" dirty="0">
                  <a:solidFill>
                    <a:srgbClr val="03FB91"/>
                  </a:solidFill>
                  <a:latin typeface="Trebuchet MS" panose="020B0603020202020204" pitchFamily="34" charset="0"/>
                </a:rPr>
                <a:t>no se detectaron </a:t>
              </a:r>
              <a:r>
                <a:rPr lang="es-CL" b="1" dirty="0">
                  <a:solidFill>
                    <a:schemeClr val="bg1"/>
                  </a:solidFill>
                  <a:latin typeface="Trebuchet MS" panose="020B0603020202020204" pitchFamily="34" charset="0"/>
                </a:rPr>
                <a:t>infracciones</a:t>
              </a:r>
              <a:endParaRPr lang="es-CL" dirty="0">
                <a:solidFill>
                  <a:schemeClr val="bg1"/>
                </a:solidFill>
                <a:latin typeface="Trebuchet MS" panose="020B0603020202020204" pitchFamily="34" charset="0"/>
              </a:endParaRPr>
            </a:p>
          </p:txBody>
        </p:sp>
        <p:sp>
          <p:nvSpPr>
            <p:cNvPr id="13" name="Rectángulo 12">
              <a:extLst>
                <a:ext uri="{FF2B5EF4-FFF2-40B4-BE49-F238E27FC236}">
                  <a16:creationId xmlns:a16="http://schemas.microsoft.com/office/drawing/2014/main" id="{409A4CB4-02EF-3D4D-BB3A-F439BADE6079}"/>
                </a:ext>
              </a:extLst>
            </p:cNvPr>
            <p:cNvSpPr/>
            <p:nvPr/>
          </p:nvSpPr>
          <p:spPr>
            <a:xfrm>
              <a:off x="4644053" y="4554080"/>
              <a:ext cx="1346844" cy="738664"/>
            </a:xfrm>
            <a:prstGeom prst="rect">
              <a:avLst/>
            </a:prstGeom>
          </p:spPr>
          <p:txBody>
            <a:bodyPr wrap="none">
              <a:spAutoFit/>
            </a:bodyPr>
            <a:lstStyle/>
            <a:p>
              <a:r>
                <a:rPr lang="es-CL" sz="4200" b="1" dirty="0">
                  <a:solidFill>
                    <a:schemeClr val="bg1"/>
                  </a:solidFill>
                  <a:latin typeface="Trebuchet MS" panose="020B0603020202020204" pitchFamily="34" charset="0"/>
                </a:rPr>
                <a:t>76% </a:t>
              </a:r>
              <a:endParaRPr lang="es-CL" sz="4200" dirty="0">
                <a:solidFill>
                  <a:schemeClr val="bg1"/>
                </a:solidFill>
              </a:endParaRPr>
            </a:p>
          </p:txBody>
        </p:sp>
      </p:grpSp>
    </p:spTree>
    <p:extLst>
      <p:ext uri="{BB962C8B-B14F-4D97-AF65-F5344CB8AC3E}">
        <p14:creationId xmlns:p14="http://schemas.microsoft.com/office/powerpoint/2010/main" val="310002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99390" y="0"/>
            <a:ext cx="12092609" cy="492443"/>
          </a:xfrm>
        </p:spPr>
        <p:txBody>
          <a:bodyPr wrap="square" lIns="0" tIns="0" rIns="0" bIns="0" anchor="t">
            <a:spAutoFit/>
          </a:bodyPr>
          <a:lstStyle/>
          <a:p>
            <a:pPr algn="l"/>
            <a:r>
              <a:rPr lang="es-ES" sz="3200" kern="1200" dirty="0">
                <a:solidFill>
                  <a:srgbClr val="00B0F0"/>
                </a:solidFill>
                <a:latin typeface="Trebuchet MS" panose="020B0703020202090204" pitchFamily="34" charset="0"/>
                <a:cs typeface="Trebuchet MS"/>
              </a:rPr>
              <a:t>PRINCIPALES RESULTADOS Y HALLAZGOS</a:t>
            </a:r>
            <a:endParaRPr lang="es-ES" kern="1200" dirty="0">
              <a:solidFill>
                <a:srgbClr val="66CDFF"/>
              </a:solidFill>
              <a:latin typeface="Trebuchet MS" panose="020B0703020202090204" pitchFamily="34" charset="0"/>
              <a:cs typeface="Trebuchet MS"/>
            </a:endParaRPr>
          </a:p>
        </p:txBody>
      </p:sp>
      <p:pic>
        <p:nvPicPr>
          <p:cNvPr id="9" name="Imagen 8">
            <a:extLst>
              <a:ext uri="{FF2B5EF4-FFF2-40B4-BE49-F238E27FC236}">
                <a16:creationId xmlns:a16="http://schemas.microsoft.com/office/drawing/2014/main" id="{BB155562-823D-C547-AB39-89FEADCD0E94}"/>
              </a:ext>
            </a:extLst>
          </p:cNvPr>
          <p:cNvPicPr>
            <a:picLocks noChangeAspect="1"/>
          </p:cNvPicPr>
          <p:nvPr/>
        </p:nvPicPr>
        <p:blipFill>
          <a:blip r:embed="rId3"/>
          <a:stretch>
            <a:fillRect/>
          </a:stretch>
        </p:blipFill>
        <p:spPr>
          <a:xfrm>
            <a:off x="10630455" y="57143"/>
            <a:ext cx="1462155" cy="558449"/>
          </a:xfrm>
          <a:prstGeom prst="rect">
            <a:avLst/>
          </a:prstGeom>
        </p:spPr>
      </p:pic>
      <p:pic>
        <p:nvPicPr>
          <p:cNvPr id="6" name="Imagen 5">
            <a:extLst>
              <a:ext uri="{FF2B5EF4-FFF2-40B4-BE49-F238E27FC236}">
                <a16:creationId xmlns:a16="http://schemas.microsoft.com/office/drawing/2014/main" id="{B072666A-C6E9-A441-8A6B-7E93414CD78A}"/>
              </a:ext>
            </a:extLst>
          </p:cNvPr>
          <p:cNvPicPr>
            <a:picLocks noChangeAspect="1"/>
          </p:cNvPicPr>
          <p:nvPr/>
        </p:nvPicPr>
        <p:blipFill>
          <a:blip r:embed="rId4"/>
          <a:stretch>
            <a:fillRect/>
          </a:stretch>
        </p:blipFill>
        <p:spPr>
          <a:xfrm>
            <a:off x="459598" y="672735"/>
            <a:ext cx="11272803" cy="6069971"/>
          </a:xfrm>
          <a:prstGeom prst="rect">
            <a:avLst/>
          </a:prstGeom>
        </p:spPr>
      </p:pic>
    </p:spTree>
    <p:extLst>
      <p:ext uri="{BB962C8B-B14F-4D97-AF65-F5344CB8AC3E}">
        <p14:creationId xmlns:p14="http://schemas.microsoft.com/office/powerpoint/2010/main" val="193664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99390" y="0"/>
            <a:ext cx="12092609" cy="492443"/>
          </a:xfrm>
        </p:spPr>
        <p:txBody>
          <a:bodyPr wrap="square" lIns="0" tIns="0" rIns="0" bIns="0" anchor="t">
            <a:spAutoFit/>
          </a:bodyPr>
          <a:lstStyle/>
          <a:p>
            <a:pPr algn="l"/>
            <a:r>
              <a:rPr lang="es-ES" sz="3200" kern="1200" dirty="0">
                <a:solidFill>
                  <a:srgbClr val="00B0F0"/>
                </a:solidFill>
                <a:latin typeface="Trebuchet MS" panose="020B0703020202090204" pitchFamily="34" charset="0"/>
                <a:cs typeface="Trebuchet MS"/>
              </a:rPr>
              <a:t>PRINCIPALES RESULTADOS Y HALLAZGOS</a:t>
            </a:r>
            <a:endParaRPr lang="es-ES" kern="1200" dirty="0">
              <a:solidFill>
                <a:srgbClr val="66CDFF"/>
              </a:solidFill>
              <a:latin typeface="Trebuchet MS" panose="020B0703020202090204" pitchFamily="34" charset="0"/>
              <a:cs typeface="Trebuchet MS"/>
            </a:endParaRPr>
          </a:p>
        </p:txBody>
      </p:sp>
      <p:pic>
        <p:nvPicPr>
          <p:cNvPr id="9" name="Imagen 8">
            <a:extLst>
              <a:ext uri="{FF2B5EF4-FFF2-40B4-BE49-F238E27FC236}">
                <a16:creationId xmlns:a16="http://schemas.microsoft.com/office/drawing/2014/main" id="{BB155562-823D-C547-AB39-89FEADCD0E94}"/>
              </a:ext>
            </a:extLst>
          </p:cNvPr>
          <p:cNvPicPr>
            <a:picLocks noChangeAspect="1"/>
          </p:cNvPicPr>
          <p:nvPr/>
        </p:nvPicPr>
        <p:blipFill>
          <a:blip r:embed="rId4"/>
          <a:stretch>
            <a:fillRect/>
          </a:stretch>
        </p:blipFill>
        <p:spPr>
          <a:xfrm>
            <a:off x="10630455" y="57143"/>
            <a:ext cx="1462155" cy="558449"/>
          </a:xfrm>
          <a:prstGeom prst="rect">
            <a:avLst/>
          </a:prstGeom>
        </p:spPr>
      </p:pic>
      <p:sp>
        <p:nvSpPr>
          <p:cNvPr id="2" name="Rectángulo 1">
            <a:extLst>
              <a:ext uri="{FF2B5EF4-FFF2-40B4-BE49-F238E27FC236}">
                <a16:creationId xmlns:a16="http://schemas.microsoft.com/office/drawing/2014/main" id="{3B966460-631B-5146-908D-86F6730F619B}"/>
              </a:ext>
            </a:extLst>
          </p:cNvPr>
          <p:cNvSpPr/>
          <p:nvPr/>
        </p:nvSpPr>
        <p:spPr>
          <a:xfrm>
            <a:off x="325821" y="1956492"/>
            <a:ext cx="4600675" cy="3288080"/>
          </a:xfrm>
          <a:prstGeom prst="rect">
            <a:avLst/>
          </a:prstGeom>
        </p:spPr>
        <p:txBody>
          <a:bodyPr wrap="square">
            <a:spAutoFit/>
          </a:bodyPr>
          <a:lstStyle/>
          <a:p>
            <a:pPr marL="7620" algn="r" defTabSz="1218898">
              <a:spcBef>
                <a:spcPts val="64"/>
              </a:spcBef>
              <a:defRPr/>
            </a:pPr>
            <a:r>
              <a:rPr lang="es-CL" sz="6600" b="1" dirty="0">
                <a:solidFill>
                  <a:srgbClr val="FF3093"/>
                </a:solidFill>
                <a:latin typeface="Trebuchet MS" panose="020B0603020202020204" pitchFamily="34" charset="0"/>
              </a:rPr>
              <a:t>87%</a:t>
            </a:r>
            <a:r>
              <a:rPr lang="es-CL" sz="6600" b="1" dirty="0">
                <a:solidFill>
                  <a:srgbClr val="FFC000"/>
                </a:solidFill>
                <a:latin typeface="Trebuchet MS" panose="020B0603020202020204" pitchFamily="34" charset="0"/>
              </a:rPr>
              <a:t> </a:t>
            </a:r>
          </a:p>
          <a:p>
            <a:pPr marL="7620" algn="r" defTabSz="1218898">
              <a:spcBef>
                <a:spcPts val="64"/>
              </a:spcBef>
              <a:defRPr/>
            </a:pPr>
            <a:r>
              <a:rPr lang="es-CL" sz="2000" b="1" dirty="0">
                <a:solidFill>
                  <a:schemeClr val="bg1"/>
                </a:solidFill>
                <a:latin typeface="Trebuchet MS" panose="020B0603020202020204" pitchFamily="34" charset="0"/>
              </a:rPr>
              <a:t>de estas las solicitudes de acceso a la información no habían sido respondidas por los organismos -al momento de iniciar la fiscalización </a:t>
            </a:r>
            <a:r>
              <a:rPr lang="es-CL" sz="2000" b="1" dirty="0">
                <a:solidFill>
                  <a:srgbClr val="FF3093"/>
                </a:solidFill>
                <a:latin typeface="Trebuchet MS" panose="020B0603020202020204" pitchFamily="34" charset="0"/>
              </a:rPr>
              <a:t>(verificación de hipótesis inicial:  ausencia de respuesta)</a:t>
            </a:r>
          </a:p>
          <a:p>
            <a:pPr marL="293370" indent="-285750" algn="just" defTabSz="1218898">
              <a:spcBef>
                <a:spcPts val="64"/>
              </a:spcBef>
              <a:buFont typeface="Arial" panose="020B0604020202020204" pitchFamily="34" charset="0"/>
              <a:buChar char="•"/>
              <a:defRPr/>
            </a:pPr>
            <a:endParaRPr lang="es-CL" sz="2000" dirty="0">
              <a:solidFill>
                <a:schemeClr val="bg1"/>
              </a:solidFill>
              <a:latin typeface="Trebuchet MS" panose="020B0603020202020204" pitchFamily="34" charset="0"/>
            </a:endParaRPr>
          </a:p>
        </p:txBody>
      </p:sp>
      <p:sp>
        <p:nvSpPr>
          <p:cNvPr id="3" name="Rectángulo 2">
            <a:extLst>
              <a:ext uri="{FF2B5EF4-FFF2-40B4-BE49-F238E27FC236}">
                <a16:creationId xmlns:a16="http://schemas.microsoft.com/office/drawing/2014/main" id="{B8C2FBBF-8073-614D-8FFC-BF59DCB2D323}"/>
              </a:ext>
            </a:extLst>
          </p:cNvPr>
          <p:cNvSpPr/>
          <p:nvPr/>
        </p:nvSpPr>
        <p:spPr>
          <a:xfrm>
            <a:off x="99390" y="538681"/>
            <a:ext cx="7329122" cy="461665"/>
          </a:xfrm>
          <a:prstGeom prst="rect">
            <a:avLst/>
          </a:prstGeom>
        </p:spPr>
        <p:txBody>
          <a:bodyPr wrap="none">
            <a:spAutoFit/>
          </a:bodyPr>
          <a:lstStyle/>
          <a:p>
            <a:r>
              <a:rPr lang="es-CL" sz="2400" b="1" dirty="0">
                <a:solidFill>
                  <a:srgbClr val="66FFCC"/>
                </a:solidFill>
                <a:latin typeface="Trebuchet MS" panose="020B0603020202020204" pitchFamily="34" charset="0"/>
              </a:rPr>
              <a:t>Vista de SAIs “Vencidas, sin respuesta registrada”</a:t>
            </a:r>
            <a:endParaRPr lang="es-CL" sz="2400" dirty="0">
              <a:solidFill>
                <a:srgbClr val="66FFCC"/>
              </a:solidFill>
            </a:endParaRPr>
          </a:p>
        </p:txBody>
      </p:sp>
      <p:sp>
        <p:nvSpPr>
          <p:cNvPr id="5" name="Rectángulo 4">
            <a:extLst>
              <a:ext uri="{FF2B5EF4-FFF2-40B4-BE49-F238E27FC236}">
                <a16:creationId xmlns:a16="http://schemas.microsoft.com/office/drawing/2014/main" id="{F185AA05-5672-C849-B3D1-10485AADE0AF}"/>
              </a:ext>
            </a:extLst>
          </p:cNvPr>
          <p:cNvSpPr/>
          <p:nvPr/>
        </p:nvSpPr>
        <p:spPr>
          <a:xfrm>
            <a:off x="4810883" y="1183935"/>
            <a:ext cx="7170909" cy="5339923"/>
          </a:xfrm>
          <a:prstGeom prst="rect">
            <a:avLst/>
          </a:prstGeom>
        </p:spPr>
        <p:txBody>
          <a:bodyPr wrap="square">
            <a:spAutoFit/>
          </a:bodyPr>
          <a:lstStyle/>
          <a:p>
            <a:pPr marL="750570" lvl="1" indent="-285750" defTabSz="1218898">
              <a:spcBef>
                <a:spcPts val="64"/>
              </a:spcBef>
              <a:buFont typeface="Arial" panose="020B0604020202020204" pitchFamily="34" charset="0"/>
              <a:buChar char="•"/>
              <a:defRPr/>
            </a:pPr>
            <a:r>
              <a:rPr lang="es-CL" dirty="0">
                <a:solidFill>
                  <a:schemeClr val="bg1"/>
                </a:solidFill>
                <a:latin typeface="Trebuchet MS" panose="020B0603020202020204" pitchFamily="34" charset="0"/>
              </a:rPr>
              <a:t>20 organismos respondieron a 135 solicitudes de acceso a la información que eran objeto de la revisión, durante el proceso de fiscalización.</a:t>
            </a:r>
          </a:p>
          <a:p>
            <a:pPr marL="750570" lvl="1" indent="-285750" defTabSz="1218898">
              <a:spcBef>
                <a:spcPts val="64"/>
              </a:spcBef>
              <a:buFont typeface="Arial" panose="020B0604020202020204" pitchFamily="34" charset="0"/>
              <a:buChar char="•"/>
              <a:defRPr/>
            </a:pPr>
            <a:endParaRPr lang="es-CL" sz="1000" dirty="0">
              <a:solidFill>
                <a:schemeClr val="bg1"/>
              </a:solidFill>
              <a:latin typeface="Trebuchet MS" panose="020B0603020202020204" pitchFamily="34" charset="0"/>
            </a:endParaRPr>
          </a:p>
          <a:p>
            <a:pPr marL="750570" lvl="1" indent="-285750" defTabSz="1218898">
              <a:spcBef>
                <a:spcPts val="64"/>
              </a:spcBef>
              <a:buFont typeface="Arial" panose="020B0604020202020204" pitchFamily="34" charset="0"/>
              <a:buChar char="•"/>
              <a:defRPr/>
            </a:pPr>
            <a:r>
              <a:rPr lang="es-CL" b="1" dirty="0">
                <a:solidFill>
                  <a:srgbClr val="FFC000"/>
                </a:solidFill>
                <a:latin typeface="Trebuchet MS" panose="020B0603020202020204" pitchFamily="34" charset="0"/>
              </a:rPr>
              <a:t>La Subsecretaría de Salud Pública y la Subsecretaría de Redes Asistenciales, respondieron 9 solicitudesde 10, durante el proceso</a:t>
            </a:r>
            <a:r>
              <a:rPr lang="es-CL" dirty="0">
                <a:solidFill>
                  <a:schemeClr val="bg1"/>
                </a:solidFill>
                <a:latin typeface="Trebuchet MS" panose="020B0603020202020204" pitchFamily="34" charset="0"/>
              </a:rPr>
              <a:t>.</a:t>
            </a:r>
          </a:p>
          <a:p>
            <a:pPr marL="750570" lvl="1" indent="-285750" defTabSz="1218898">
              <a:spcBef>
                <a:spcPts val="64"/>
              </a:spcBef>
              <a:buFont typeface="Arial" panose="020B0604020202020204" pitchFamily="34" charset="0"/>
              <a:buChar char="•"/>
              <a:defRPr/>
            </a:pPr>
            <a:endParaRPr lang="es-CL" sz="1000" dirty="0">
              <a:solidFill>
                <a:schemeClr val="bg1"/>
              </a:solidFill>
              <a:latin typeface="Trebuchet MS" panose="020B0603020202020204" pitchFamily="34" charset="0"/>
            </a:endParaRPr>
          </a:p>
          <a:p>
            <a:pPr marL="750570" lvl="1" indent="-285750" defTabSz="1218898">
              <a:spcBef>
                <a:spcPts val="64"/>
              </a:spcBef>
              <a:buFont typeface="Arial" panose="020B0604020202020204" pitchFamily="34" charset="0"/>
              <a:buChar char="•"/>
              <a:defRPr/>
            </a:pPr>
            <a:r>
              <a:rPr lang="es-CL" dirty="0">
                <a:solidFill>
                  <a:schemeClr val="bg1"/>
                </a:solidFill>
                <a:latin typeface="Trebuchet MS" panose="020B0603020202020204" pitchFamily="34" charset="0"/>
              </a:rPr>
              <a:t>Indistintamente de las causales del organismo para responder aquellas solicitudes, sea ésta el estar en conocimiento del proceso de fiscalización, o bien propiciar el ejercicio del derecho de acceso a la información de los titulares de las solicitudes, </a:t>
            </a:r>
            <a:r>
              <a:rPr lang="es-CL" b="1" dirty="0">
                <a:solidFill>
                  <a:srgbClr val="FFC000"/>
                </a:solidFill>
                <a:latin typeface="Trebuchet MS" panose="020B0603020202020204" pitchFamily="34" charset="0"/>
              </a:rPr>
              <a:t>en 20 casos las respuestas se produjeron con más de un año después de ingresadas</a:t>
            </a:r>
            <a:r>
              <a:rPr lang="es-CL" dirty="0">
                <a:solidFill>
                  <a:schemeClr val="bg1"/>
                </a:solidFill>
                <a:latin typeface="Trebuchet MS" panose="020B0603020202020204" pitchFamily="34" charset="0"/>
              </a:rPr>
              <a:t>.</a:t>
            </a:r>
          </a:p>
          <a:p>
            <a:pPr marL="464820" lvl="1" defTabSz="1218898">
              <a:spcBef>
                <a:spcPts val="64"/>
              </a:spcBef>
              <a:defRPr/>
            </a:pPr>
            <a:endParaRPr lang="es-CL" sz="1000" dirty="0">
              <a:solidFill>
                <a:schemeClr val="bg1"/>
              </a:solidFill>
              <a:latin typeface="Trebuchet MS" panose="020B0603020202020204" pitchFamily="34" charset="0"/>
            </a:endParaRPr>
          </a:p>
          <a:p>
            <a:pPr marL="750570" lvl="1" indent="-285750" defTabSz="1218898">
              <a:spcBef>
                <a:spcPts val="64"/>
              </a:spcBef>
              <a:buFont typeface="Arial" panose="020B0604020202020204" pitchFamily="34" charset="0"/>
              <a:buChar char="•"/>
              <a:defRPr/>
            </a:pPr>
            <a:r>
              <a:rPr lang="es-CL" b="1" dirty="0">
                <a:solidFill>
                  <a:srgbClr val="FFC000"/>
                </a:solidFill>
                <a:latin typeface="Trebuchet MS" panose="020B0603020202020204" pitchFamily="34" charset="0"/>
              </a:rPr>
              <a:t>27 casos con más de una prórroga</a:t>
            </a:r>
            <a:r>
              <a:rPr lang="es-CL" dirty="0">
                <a:solidFill>
                  <a:schemeClr val="bg1"/>
                </a:solidFill>
                <a:latin typeface="Trebuchet MS" panose="020B0603020202020204" pitchFamily="34" charset="0"/>
              </a:rPr>
              <a:t>: 19 casos con 2 prórrogas; 2 casos con 3; 5 casos con 4 prórrogas; y en 1 caso, correspondiente al Servicio de Salud Antofagasta, se notificaron 5 prórrogas del plazo para responder, dentro de la misma solicitud.</a:t>
            </a:r>
          </a:p>
        </p:txBody>
      </p:sp>
    </p:spTree>
    <p:extLst>
      <p:ext uri="{BB962C8B-B14F-4D97-AF65-F5344CB8AC3E}">
        <p14:creationId xmlns:p14="http://schemas.microsoft.com/office/powerpoint/2010/main" val="114660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99390" y="0"/>
            <a:ext cx="12092609" cy="492443"/>
          </a:xfrm>
        </p:spPr>
        <p:txBody>
          <a:bodyPr wrap="square" lIns="0" tIns="0" rIns="0" bIns="0" anchor="t">
            <a:spAutoFit/>
          </a:bodyPr>
          <a:lstStyle/>
          <a:p>
            <a:pPr algn="l"/>
            <a:r>
              <a:rPr lang="es-ES" sz="3200" kern="1200" dirty="0">
                <a:solidFill>
                  <a:srgbClr val="00B0F0"/>
                </a:solidFill>
                <a:latin typeface="Trebuchet MS" panose="020B0703020202090204" pitchFamily="34" charset="0"/>
                <a:cs typeface="Trebuchet MS"/>
              </a:rPr>
              <a:t>PRINCIPALES RESULTADOS Y HALLAZGOS</a:t>
            </a:r>
            <a:endParaRPr lang="es-ES" kern="1200" dirty="0">
              <a:solidFill>
                <a:srgbClr val="66CDFF"/>
              </a:solidFill>
              <a:latin typeface="Trebuchet MS" panose="020B0703020202090204" pitchFamily="34" charset="0"/>
              <a:cs typeface="Trebuchet MS"/>
            </a:endParaRPr>
          </a:p>
        </p:txBody>
      </p:sp>
      <p:pic>
        <p:nvPicPr>
          <p:cNvPr id="9" name="Imagen 8">
            <a:extLst>
              <a:ext uri="{FF2B5EF4-FFF2-40B4-BE49-F238E27FC236}">
                <a16:creationId xmlns:a16="http://schemas.microsoft.com/office/drawing/2014/main" id="{BB155562-823D-C547-AB39-89FEADCD0E94}"/>
              </a:ext>
            </a:extLst>
          </p:cNvPr>
          <p:cNvPicPr>
            <a:picLocks noChangeAspect="1"/>
          </p:cNvPicPr>
          <p:nvPr/>
        </p:nvPicPr>
        <p:blipFill>
          <a:blip r:embed="rId4"/>
          <a:stretch>
            <a:fillRect/>
          </a:stretch>
        </p:blipFill>
        <p:spPr>
          <a:xfrm>
            <a:off x="10630455" y="57143"/>
            <a:ext cx="1462155" cy="558449"/>
          </a:xfrm>
          <a:prstGeom prst="rect">
            <a:avLst/>
          </a:prstGeom>
        </p:spPr>
      </p:pic>
      <p:sp>
        <p:nvSpPr>
          <p:cNvPr id="2" name="Rectángulo 1">
            <a:extLst>
              <a:ext uri="{FF2B5EF4-FFF2-40B4-BE49-F238E27FC236}">
                <a16:creationId xmlns:a16="http://schemas.microsoft.com/office/drawing/2014/main" id="{3B966460-631B-5146-908D-86F6730F619B}"/>
              </a:ext>
            </a:extLst>
          </p:cNvPr>
          <p:cNvSpPr/>
          <p:nvPr/>
        </p:nvSpPr>
        <p:spPr>
          <a:xfrm>
            <a:off x="3512853" y="2129926"/>
            <a:ext cx="6784886" cy="2598147"/>
          </a:xfrm>
          <a:prstGeom prst="rect">
            <a:avLst/>
          </a:prstGeom>
        </p:spPr>
        <p:txBody>
          <a:bodyPr wrap="square">
            <a:spAutoFit/>
          </a:bodyPr>
          <a:lstStyle/>
          <a:p>
            <a:pPr marL="7620" algn="r" defTabSz="1218898">
              <a:spcBef>
                <a:spcPts val="64"/>
              </a:spcBef>
              <a:defRPr/>
            </a:pPr>
            <a:r>
              <a:rPr lang="es-CL" sz="6600" b="1" dirty="0">
                <a:solidFill>
                  <a:srgbClr val="FF3093"/>
                </a:solidFill>
                <a:latin typeface="Trebuchet MS" panose="020B0603020202020204" pitchFamily="34" charset="0"/>
              </a:rPr>
              <a:t>Más del 40%</a:t>
            </a:r>
            <a:r>
              <a:rPr lang="es-CL" sz="3200" b="1" dirty="0">
                <a:solidFill>
                  <a:srgbClr val="FF3093"/>
                </a:solidFill>
                <a:latin typeface="Trebuchet MS" panose="020B0603020202020204" pitchFamily="34" charset="0"/>
              </a:rPr>
              <a:t> </a:t>
            </a:r>
          </a:p>
          <a:p>
            <a:pPr marL="7620" algn="r" defTabSz="1218898">
              <a:spcBef>
                <a:spcPts val="64"/>
              </a:spcBef>
              <a:defRPr/>
            </a:pPr>
            <a:r>
              <a:rPr lang="es-CL" sz="3200" b="1" dirty="0">
                <a:solidFill>
                  <a:schemeClr val="bg1"/>
                </a:solidFill>
                <a:latin typeface="Trebuchet MS" panose="020B0603020202020204" pitchFamily="34" charset="0"/>
              </a:rPr>
              <a:t>fue respondida fuera del plazo legal que establece el artículo 14 de la LT.</a:t>
            </a:r>
            <a:endParaRPr lang="es-CL" sz="2800" dirty="0">
              <a:solidFill>
                <a:schemeClr val="bg1"/>
              </a:solidFill>
              <a:latin typeface="Trebuchet MS" panose="020B0603020202020204" pitchFamily="34" charset="0"/>
            </a:endParaRPr>
          </a:p>
        </p:txBody>
      </p:sp>
      <p:sp>
        <p:nvSpPr>
          <p:cNvPr id="3" name="Rectángulo 2">
            <a:extLst>
              <a:ext uri="{FF2B5EF4-FFF2-40B4-BE49-F238E27FC236}">
                <a16:creationId xmlns:a16="http://schemas.microsoft.com/office/drawing/2014/main" id="{B8C2FBBF-8073-614D-8FFC-BF59DCB2D323}"/>
              </a:ext>
            </a:extLst>
          </p:cNvPr>
          <p:cNvSpPr/>
          <p:nvPr/>
        </p:nvSpPr>
        <p:spPr>
          <a:xfrm>
            <a:off x="99390" y="538681"/>
            <a:ext cx="3700885" cy="461665"/>
          </a:xfrm>
          <a:prstGeom prst="rect">
            <a:avLst/>
          </a:prstGeom>
        </p:spPr>
        <p:txBody>
          <a:bodyPr wrap="none">
            <a:spAutoFit/>
          </a:bodyPr>
          <a:lstStyle/>
          <a:p>
            <a:r>
              <a:rPr lang="es-CL" sz="2400" b="1" dirty="0">
                <a:solidFill>
                  <a:srgbClr val="66FFCC"/>
                </a:solidFill>
                <a:latin typeface="Trebuchet MS" panose="020B0603020202020204" pitchFamily="34" charset="0"/>
              </a:rPr>
              <a:t>Vista de SAIs “Cerradas”</a:t>
            </a:r>
            <a:endParaRPr lang="es-CL" sz="2400" dirty="0">
              <a:solidFill>
                <a:srgbClr val="66FFCC"/>
              </a:solidFill>
            </a:endParaRPr>
          </a:p>
        </p:txBody>
      </p:sp>
    </p:spTree>
    <p:extLst>
      <p:ext uri="{BB962C8B-B14F-4D97-AF65-F5344CB8AC3E}">
        <p14:creationId xmlns:p14="http://schemas.microsoft.com/office/powerpoint/2010/main" val="126109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99390" y="0"/>
            <a:ext cx="12092609" cy="492443"/>
          </a:xfrm>
        </p:spPr>
        <p:txBody>
          <a:bodyPr wrap="square" lIns="0" tIns="0" rIns="0" bIns="0" anchor="t">
            <a:spAutoFit/>
          </a:bodyPr>
          <a:lstStyle/>
          <a:p>
            <a:pPr algn="l"/>
            <a:r>
              <a:rPr lang="es-ES" sz="3200" kern="1200" dirty="0">
                <a:solidFill>
                  <a:srgbClr val="00B0F0"/>
                </a:solidFill>
                <a:latin typeface="Trebuchet MS" panose="020B0703020202090204" pitchFamily="34" charset="0"/>
                <a:cs typeface="Trebuchet MS"/>
              </a:rPr>
              <a:t>OTROS HALLAZGOS</a:t>
            </a:r>
            <a:endParaRPr lang="es-ES" kern="1200" dirty="0">
              <a:solidFill>
                <a:srgbClr val="66CDFF"/>
              </a:solidFill>
              <a:latin typeface="Trebuchet MS" panose="020B0703020202090204" pitchFamily="34" charset="0"/>
              <a:cs typeface="Trebuchet MS"/>
            </a:endParaRPr>
          </a:p>
        </p:txBody>
      </p:sp>
      <p:pic>
        <p:nvPicPr>
          <p:cNvPr id="9" name="Imagen 8">
            <a:extLst>
              <a:ext uri="{FF2B5EF4-FFF2-40B4-BE49-F238E27FC236}">
                <a16:creationId xmlns:a16="http://schemas.microsoft.com/office/drawing/2014/main" id="{BB155562-823D-C547-AB39-89FEADCD0E94}"/>
              </a:ext>
            </a:extLst>
          </p:cNvPr>
          <p:cNvPicPr>
            <a:picLocks noChangeAspect="1"/>
          </p:cNvPicPr>
          <p:nvPr/>
        </p:nvPicPr>
        <p:blipFill>
          <a:blip r:embed="rId4"/>
          <a:stretch>
            <a:fillRect/>
          </a:stretch>
        </p:blipFill>
        <p:spPr>
          <a:xfrm>
            <a:off x="10630455" y="57143"/>
            <a:ext cx="1462155" cy="558449"/>
          </a:xfrm>
          <a:prstGeom prst="rect">
            <a:avLst/>
          </a:prstGeom>
        </p:spPr>
      </p:pic>
      <p:sp>
        <p:nvSpPr>
          <p:cNvPr id="2" name="Rectángulo 1">
            <a:extLst>
              <a:ext uri="{FF2B5EF4-FFF2-40B4-BE49-F238E27FC236}">
                <a16:creationId xmlns:a16="http://schemas.microsoft.com/office/drawing/2014/main" id="{3B966460-631B-5146-908D-86F6730F619B}"/>
              </a:ext>
            </a:extLst>
          </p:cNvPr>
          <p:cNvSpPr/>
          <p:nvPr/>
        </p:nvSpPr>
        <p:spPr>
          <a:xfrm>
            <a:off x="99390" y="1162198"/>
            <a:ext cx="11419948" cy="3942105"/>
          </a:xfrm>
          <a:prstGeom prst="rect">
            <a:avLst/>
          </a:prstGeom>
        </p:spPr>
        <p:txBody>
          <a:bodyPr wrap="square">
            <a:spAutoFit/>
          </a:bodyPr>
          <a:lstStyle/>
          <a:p>
            <a:pPr marL="293370" indent="-285750" algn="just" defTabSz="1218898">
              <a:spcBef>
                <a:spcPts val="64"/>
              </a:spcBef>
              <a:buFont typeface="Arial" panose="020B0604020202020204" pitchFamily="34" charset="0"/>
              <a:buChar char="•"/>
              <a:defRPr/>
            </a:pPr>
            <a:r>
              <a:rPr lang="es-CL" sz="2400" b="1" dirty="0">
                <a:solidFill>
                  <a:srgbClr val="FFC000"/>
                </a:solidFill>
                <a:latin typeface="Trebuchet MS" panose="020B0603020202020204" pitchFamily="34" charset="0"/>
              </a:rPr>
              <a:t>Instituto de Salud Pública (ISP)</a:t>
            </a:r>
            <a:endParaRPr lang="es-CL" sz="2400" b="1" dirty="0">
              <a:solidFill>
                <a:schemeClr val="bg1"/>
              </a:solidFill>
              <a:latin typeface="Trebuchet MS" panose="020B0603020202020204" pitchFamily="34" charset="0"/>
            </a:endParaRPr>
          </a:p>
          <a:p>
            <a:pPr marL="750570" lvl="1" indent="-285750" algn="just" defTabSz="1218898">
              <a:spcBef>
                <a:spcPts val="64"/>
              </a:spcBef>
              <a:buFont typeface="Arial" panose="020B0604020202020204" pitchFamily="34" charset="0"/>
              <a:buChar char="•"/>
              <a:defRPr/>
            </a:pPr>
            <a:r>
              <a:rPr lang="es-CL" dirty="0">
                <a:solidFill>
                  <a:schemeClr val="bg1"/>
                </a:solidFill>
                <a:latin typeface="Trebuchet MS" panose="020B0603020202020204" pitchFamily="34" charset="0"/>
              </a:rPr>
              <a:t>Teniendo en cuenta todos los expedientes requeridos y remitidos por el organismo, indistintamente de si fueron o no incluidos en la fiscalización*, se advierte que </a:t>
            </a:r>
            <a:r>
              <a:rPr lang="es-CL" b="1" dirty="0">
                <a:solidFill>
                  <a:srgbClr val="FFC000"/>
                </a:solidFill>
                <a:latin typeface="Trebuchet MS" panose="020B0603020202020204" pitchFamily="34" charset="0"/>
              </a:rPr>
              <a:t>en 8 casos informa una prorroga de 10 días hábiles</a:t>
            </a:r>
            <a:r>
              <a:rPr lang="es-CL" dirty="0">
                <a:solidFill>
                  <a:schemeClr val="bg1"/>
                </a:solidFill>
                <a:latin typeface="Trebuchet MS" panose="020B0603020202020204" pitchFamily="34" charset="0"/>
              </a:rPr>
              <a:t>, basada en la existencia de circunstancias que hacen difícil reunir la información solicitada, y posteriormente </a:t>
            </a:r>
            <a:r>
              <a:rPr lang="es-CL" b="1" dirty="0">
                <a:solidFill>
                  <a:srgbClr val="FFC000"/>
                </a:solidFill>
                <a:latin typeface="Trebuchet MS" panose="020B0603020202020204" pitchFamily="34" charset="0"/>
              </a:rPr>
              <a:t>una segunda prórroga de 90 días hábiles</a:t>
            </a:r>
            <a:r>
              <a:rPr lang="es-CL" dirty="0">
                <a:solidFill>
                  <a:schemeClr val="bg1"/>
                </a:solidFill>
                <a:latin typeface="Trebuchet MS" panose="020B0603020202020204" pitchFamily="34" charset="0"/>
              </a:rPr>
              <a:t>, señalando como motivación  “</a:t>
            </a:r>
            <a:r>
              <a:rPr lang="es-CL" i="1" dirty="0">
                <a:solidFill>
                  <a:schemeClr val="bg1"/>
                </a:solidFill>
                <a:latin typeface="Trebuchet MS" panose="020B0603020202020204" pitchFamily="34" charset="0"/>
              </a:rPr>
              <a:t>la distracción de los funcionarios del Departamento de Laboratorio Biomédico, de aquellas labores relacionadas con el diagnóstico de la enfermedad, lo que perjudicaría la tarea encomendada al Instituto de Salud Pública en la contención de esta pandemia</a:t>
            </a:r>
            <a:r>
              <a:rPr lang="es-CL" dirty="0">
                <a:solidFill>
                  <a:schemeClr val="bg1"/>
                </a:solidFill>
                <a:latin typeface="Trebuchet MS" panose="020B0603020202020204" pitchFamily="34" charset="0"/>
              </a:rPr>
              <a:t>”.</a:t>
            </a:r>
          </a:p>
          <a:p>
            <a:pPr marL="750570" lvl="1" indent="-285750" algn="just" defTabSz="1218898">
              <a:spcBef>
                <a:spcPts val="64"/>
              </a:spcBef>
              <a:buFont typeface="Arial" panose="020B0604020202020204" pitchFamily="34" charset="0"/>
              <a:buChar char="•"/>
              <a:defRPr/>
            </a:pPr>
            <a:endParaRPr lang="es-CL"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r>
              <a:rPr lang="es-CL" sz="2400" b="1" dirty="0">
                <a:solidFill>
                  <a:srgbClr val="FFC000"/>
                </a:solidFill>
                <a:latin typeface="Trebuchet MS" panose="020B0603020202020204" pitchFamily="34" charset="0"/>
              </a:rPr>
              <a:t>Hospital El Pino</a:t>
            </a:r>
            <a:endParaRPr lang="es-CL" sz="2400" b="1" dirty="0">
              <a:solidFill>
                <a:schemeClr val="bg1"/>
              </a:solidFill>
              <a:latin typeface="Trebuchet MS" panose="020B0603020202020204" pitchFamily="34" charset="0"/>
            </a:endParaRPr>
          </a:p>
          <a:p>
            <a:pPr marL="750570" lvl="1" indent="-285750" algn="just" defTabSz="1218898">
              <a:spcBef>
                <a:spcPts val="64"/>
              </a:spcBef>
              <a:buFont typeface="Arial" panose="020B0604020202020204" pitchFamily="34" charset="0"/>
              <a:buChar char="•"/>
              <a:defRPr/>
            </a:pPr>
            <a:r>
              <a:rPr lang="es-CL" b="1" dirty="0">
                <a:solidFill>
                  <a:srgbClr val="FFC000"/>
                </a:solidFill>
                <a:latin typeface="Trebuchet MS" panose="020B0603020202020204" pitchFamily="34" charset="0"/>
              </a:rPr>
              <a:t>en 4 casos informa una prorroga de 10 días hábiles</a:t>
            </a:r>
            <a:r>
              <a:rPr lang="es-CL" dirty="0">
                <a:solidFill>
                  <a:schemeClr val="bg1"/>
                </a:solidFill>
                <a:latin typeface="Trebuchet MS" panose="020B0603020202020204" pitchFamily="34" charset="0"/>
              </a:rPr>
              <a:t>, y posteriormente </a:t>
            </a:r>
            <a:r>
              <a:rPr lang="es-CL" b="1" dirty="0">
                <a:solidFill>
                  <a:srgbClr val="FFC000"/>
                </a:solidFill>
                <a:latin typeface="Trebuchet MS" panose="020B0603020202020204" pitchFamily="34" charset="0"/>
              </a:rPr>
              <a:t>una segunda prórroga de 90 días hábiles</a:t>
            </a:r>
            <a:r>
              <a:rPr lang="es-CL" dirty="0">
                <a:solidFill>
                  <a:schemeClr val="bg1"/>
                </a:solidFill>
                <a:latin typeface="Trebuchet MS" panose="020B0603020202020204" pitchFamily="34" charset="0"/>
              </a:rPr>
              <a:t>, señalando como motivación calamidad pública y teletrabajo.</a:t>
            </a:r>
          </a:p>
          <a:p>
            <a:pPr marL="750570" lvl="1" indent="-285750" algn="just" defTabSz="1218898">
              <a:spcBef>
                <a:spcPts val="64"/>
              </a:spcBef>
              <a:buFont typeface="Arial" panose="020B0604020202020204" pitchFamily="34" charset="0"/>
              <a:buChar char="•"/>
              <a:defRPr/>
            </a:pPr>
            <a:endParaRPr lang="es-CL" dirty="0">
              <a:solidFill>
                <a:schemeClr val="bg1"/>
              </a:solidFill>
              <a:latin typeface="Trebuchet MS" panose="020B0603020202020204" pitchFamily="34" charset="0"/>
            </a:endParaRPr>
          </a:p>
        </p:txBody>
      </p:sp>
      <p:sp>
        <p:nvSpPr>
          <p:cNvPr id="3" name="Rectángulo 2">
            <a:extLst>
              <a:ext uri="{FF2B5EF4-FFF2-40B4-BE49-F238E27FC236}">
                <a16:creationId xmlns:a16="http://schemas.microsoft.com/office/drawing/2014/main" id="{B8C2FBBF-8073-614D-8FFC-BF59DCB2D323}"/>
              </a:ext>
            </a:extLst>
          </p:cNvPr>
          <p:cNvSpPr/>
          <p:nvPr/>
        </p:nvSpPr>
        <p:spPr>
          <a:xfrm>
            <a:off x="99390" y="538681"/>
            <a:ext cx="4232249" cy="461665"/>
          </a:xfrm>
          <a:prstGeom prst="rect">
            <a:avLst/>
          </a:prstGeom>
        </p:spPr>
        <p:txBody>
          <a:bodyPr wrap="none">
            <a:spAutoFit/>
          </a:bodyPr>
          <a:lstStyle/>
          <a:p>
            <a:r>
              <a:rPr lang="es-CL" sz="2400" b="1" dirty="0">
                <a:solidFill>
                  <a:srgbClr val="66FFCC"/>
                </a:solidFill>
                <a:latin typeface="Trebuchet MS" panose="020B0603020202020204" pitchFamily="34" charset="0"/>
              </a:rPr>
              <a:t>Prórrogas de 90 días hábiles</a:t>
            </a:r>
            <a:endParaRPr lang="es-CL" sz="2400" dirty="0">
              <a:solidFill>
                <a:srgbClr val="66FFCC"/>
              </a:solidFill>
            </a:endParaRPr>
          </a:p>
        </p:txBody>
      </p:sp>
      <p:sp>
        <p:nvSpPr>
          <p:cNvPr id="5" name="Rectángulo 4">
            <a:extLst>
              <a:ext uri="{FF2B5EF4-FFF2-40B4-BE49-F238E27FC236}">
                <a16:creationId xmlns:a16="http://schemas.microsoft.com/office/drawing/2014/main" id="{F0F24E28-BB73-FC45-AF57-EF10AA343485}"/>
              </a:ext>
            </a:extLst>
          </p:cNvPr>
          <p:cNvSpPr/>
          <p:nvPr/>
        </p:nvSpPr>
        <p:spPr>
          <a:xfrm>
            <a:off x="99390" y="6581001"/>
            <a:ext cx="7873117" cy="276999"/>
          </a:xfrm>
          <a:prstGeom prst="rect">
            <a:avLst/>
          </a:prstGeom>
        </p:spPr>
        <p:txBody>
          <a:bodyPr wrap="none">
            <a:spAutoFit/>
          </a:bodyPr>
          <a:lstStyle/>
          <a:p>
            <a:r>
              <a:rPr lang="es-CL" sz="1200" dirty="0">
                <a:solidFill>
                  <a:schemeClr val="bg1"/>
                </a:solidFill>
                <a:latin typeface="Trebuchet MS" panose="020B0603020202020204" pitchFamily="34" charset="0"/>
              </a:rPr>
              <a:t>* Incluye casos excluidos durante la fiscalización por estar asociados a otros procesos de competencia del CPLT.</a:t>
            </a:r>
            <a:endParaRPr lang="es-CL" sz="1200" dirty="0"/>
          </a:p>
        </p:txBody>
      </p:sp>
    </p:spTree>
    <p:extLst>
      <p:ext uri="{BB962C8B-B14F-4D97-AF65-F5344CB8AC3E}">
        <p14:creationId xmlns:p14="http://schemas.microsoft.com/office/powerpoint/2010/main" val="276533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B155562-823D-C547-AB39-89FEADCD0E94}"/>
              </a:ext>
            </a:extLst>
          </p:cNvPr>
          <p:cNvPicPr>
            <a:picLocks noChangeAspect="1"/>
          </p:cNvPicPr>
          <p:nvPr/>
        </p:nvPicPr>
        <p:blipFill>
          <a:blip r:embed="rId3"/>
          <a:stretch>
            <a:fillRect/>
          </a:stretch>
        </p:blipFill>
        <p:spPr>
          <a:xfrm>
            <a:off x="10630455" y="57143"/>
            <a:ext cx="1462155" cy="558449"/>
          </a:xfrm>
          <a:prstGeom prst="rect">
            <a:avLst/>
          </a:prstGeom>
        </p:spPr>
      </p:pic>
      <p:sp>
        <p:nvSpPr>
          <p:cNvPr id="20" name="object 5">
            <a:extLst>
              <a:ext uri="{FF2B5EF4-FFF2-40B4-BE49-F238E27FC236}">
                <a16:creationId xmlns:a16="http://schemas.microsoft.com/office/drawing/2014/main" id="{EB4DB0B7-5BB3-42E0-8BFB-0FA646293DCB}"/>
              </a:ext>
            </a:extLst>
          </p:cNvPr>
          <p:cNvSpPr txBox="1">
            <a:spLocks/>
          </p:cNvSpPr>
          <p:nvPr/>
        </p:nvSpPr>
        <p:spPr>
          <a:xfrm>
            <a:off x="6611006" y="769512"/>
            <a:ext cx="5393638" cy="5568663"/>
          </a:xfrm>
          <a:prstGeom prst="rect">
            <a:avLst/>
          </a:prstGeom>
        </p:spPr>
        <p:txBody>
          <a:bodyPr vert="horz" wrap="square" lIns="0" tIns="8087" rIns="0" bIns="0" rtlCol="0" anchor="t">
            <a:spAutoFit/>
          </a:bodyPr>
          <a:lstStyle>
            <a:lvl1pPr>
              <a:defRPr sz="2700" b="0" i="0">
                <a:solidFill>
                  <a:srgbClr val="00637A"/>
                </a:solidFill>
                <a:latin typeface="Arial Black"/>
                <a:ea typeface="+mj-ea"/>
                <a:cs typeface="Arial Black"/>
              </a:defRPr>
            </a:lvl1pPr>
          </a:lstStyle>
          <a:p>
            <a:pPr marL="293370" indent="-285750" algn="r" defTabSz="1218898">
              <a:spcBef>
                <a:spcPts val="64"/>
              </a:spcBef>
              <a:buFont typeface="Arial" panose="020B0604020202020204" pitchFamily="34" charset="0"/>
              <a:buChar char="•"/>
              <a:defRPr/>
            </a:pPr>
            <a:endParaRPr lang="es-CL" sz="1000" dirty="0">
              <a:solidFill>
                <a:schemeClr val="bg1"/>
              </a:solidFill>
              <a:latin typeface="Trebuchet MS" panose="020B0603020202020204" pitchFamily="34" charset="0"/>
            </a:endParaRPr>
          </a:p>
          <a:p>
            <a:pPr marL="293370" indent="-285750" algn="r" defTabSz="1218898">
              <a:spcBef>
                <a:spcPts val="64"/>
              </a:spcBef>
              <a:buFont typeface="Arial" panose="020B0604020202020204" pitchFamily="34" charset="0"/>
              <a:buChar char="•"/>
              <a:defRPr/>
            </a:pPr>
            <a:r>
              <a:rPr lang="es-CL" sz="1800" dirty="0">
                <a:solidFill>
                  <a:schemeClr val="bg1"/>
                </a:solidFill>
                <a:latin typeface="Trebuchet MS" panose="020B0603020202020204" pitchFamily="34" charset="0"/>
              </a:rPr>
              <a:t>Se observa un comportamiento irregular a nivel general en la respuesta de los organismos al requerimiento asociado al proceso de fiscalización y, por parte de algunos de éstos, un bajo nivel de cumplimiento en relación con los plazos otorgados para remitir los antecedentes, así como incompletitud de los documentos, cuestión que hizo necesaria la complementación de éstos con antecedentes y registros disponibles en el Portal de Transparencia. </a:t>
            </a:r>
          </a:p>
          <a:p>
            <a:pPr marL="293370" indent="-285750" algn="r" defTabSz="1218898">
              <a:spcBef>
                <a:spcPts val="64"/>
              </a:spcBef>
              <a:buFont typeface="Arial" panose="020B0604020202020204" pitchFamily="34" charset="0"/>
              <a:buChar char="•"/>
              <a:defRPr/>
            </a:pPr>
            <a:endParaRPr lang="es-CL" sz="1000" dirty="0">
              <a:solidFill>
                <a:schemeClr val="bg1"/>
              </a:solidFill>
              <a:latin typeface="Trebuchet MS" panose="020B0603020202020204" pitchFamily="34" charset="0"/>
            </a:endParaRPr>
          </a:p>
          <a:p>
            <a:pPr marL="293370" indent="-285750" algn="r" defTabSz="1218898">
              <a:spcBef>
                <a:spcPts val="64"/>
              </a:spcBef>
              <a:buFont typeface="Arial" panose="020B0604020202020204" pitchFamily="34" charset="0"/>
              <a:buChar char="•"/>
              <a:defRPr/>
            </a:pPr>
            <a:r>
              <a:rPr lang="es-CL" sz="1800" dirty="0">
                <a:solidFill>
                  <a:schemeClr val="bg1"/>
                </a:solidFill>
                <a:latin typeface="Trebuchet MS" panose="020B0603020202020204" pitchFamily="34" charset="0"/>
              </a:rPr>
              <a:t>La SEREMI de Salud de la Región de Los Lagos no remitió ninguno de los expedientes administrativos íntegros de las solicitudes que serían objeto de la fiscalización, pese a las reiteraciones efectuadas por la Dirección de Fiscalización, y a que la autoridad tomó conocimiento e informó sobre la persona contraparte.</a:t>
            </a:r>
          </a:p>
          <a:p>
            <a:pPr marL="293370" indent="-285750" algn="r" defTabSz="1218898">
              <a:spcBef>
                <a:spcPts val="64"/>
              </a:spcBef>
              <a:buFont typeface="Arial" panose="020B0604020202020204" pitchFamily="34" charset="0"/>
              <a:buChar char="•"/>
              <a:defRPr/>
            </a:pPr>
            <a:endParaRPr lang="es-CL" sz="1600" dirty="0">
              <a:solidFill>
                <a:schemeClr val="bg1"/>
              </a:solidFill>
              <a:latin typeface="Trebuchet MS" panose="020B0603020202020204" pitchFamily="34" charset="0"/>
            </a:endParaRPr>
          </a:p>
        </p:txBody>
      </p:sp>
      <p:sp>
        <p:nvSpPr>
          <p:cNvPr id="10" name="Título 2">
            <a:extLst>
              <a:ext uri="{FF2B5EF4-FFF2-40B4-BE49-F238E27FC236}">
                <a16:creationId xmlns:a16="http://schemas.microsoft.com/office/drawing/2014/main" id="{E77EAECF-2597-2449-ABCA-73A90D8F652C}"/>
              </a:ext>
            </a:extLst>
          </p:cNvPr>
          <p:cNvSpPr txBox="1">
            <a:spLocks/>
          </p:cNvSpPr>
          <p:nvPr/>
        </p:nvSpPr>
        <p:spPr>
          <a:xfrm>
            <a:off x="99390" y="0"/>
            <a:ext cx="12092609" cy="492443"/>
          </a:xfrm>
          <a:prstGeom prst="rect">
            <a:avLst/>
          </a:prstGeom>
        </p:spPr>
        <p:txBody>
          <a:bodyPr wrap="square" lIns="0" tIns="0" rIns="0" bIns="0" anchor="t">
            <a:spAutoFit/>
          </a:bodyPr>
          <a:lstStyle>
            <a:lvl1pPr eaLnBrk="1" hangingPunct="1">
              <a:defRPr sz="3600" b="1" i="0">
                <a:solidFill>
                  <a:srgbClr val="00637A"/>
                </a:solidFill>
                <a:latin typeface="Trebuchet MS" panose="020B0703020202090204" pitchFamily="34" charset="0"/>
                <a:ea typeface="+mj-ea"/>
                <a:cs typeface="Arial Black"/>
              </a:defRPr>
            </a:lvl1pPr>
          </a:lstStyle>
          <a:p>
            <a:pPr algn="l"/>
            <a:r>
              <a:rPr lang="es-ES" sz="3200" dirty="0">
                <a:solidFill>
                  <a:srgbClr val="00B0F0"/>
                </a:solidFill>
                <a:cs typeface="Trebuchet MS"/>
              </a:rPr>
              <a:t>CONCLUSIONES</a:t>
            </a:r>
            <a:endParaRPr lang="es-ES" kern="1200" dirty="0">
              <a:solidFill>
                <a:srgbClr val="66CDFF"/>
              </a:solidFill>
              <a:cs typeface="Trebuchet MS"/>
            </a:endParaRPr>
          </a:p>
        </p:txBody>
      </p:sp>
      <p:sp>
        <p:nvSpPr>
          <p:cNvPr id="2" name="Rectángulo 1">
            <a:extLst>
              <a:ext uri="{FF2B5EF4-FFF2-40B4-BE49-F238E27FC236}">
                <a16:creationId xmlns:a16="http://schemas.microsoft.com/office/drawing/2014/main" id="{36875739-8DDD-8B41-B524-550F0BAF1156}"/>
              </a:ext>
            </a:extLst>
          </p:cNvPr>
          <p:cNvSpPr/>
          <p:nvPr/>
        </p:nvSpPr>
        <p:spPr>
          <a:xfrm>
            <a:off x="260928" y="672735"/>
            <a:ext cx="6096000" cy="6014467"/>
          </a:xfrm>
          <a:prstGeom prst="rect">
            <a:avLst/>
          </a:prstGeom>
        </p:spPr>
        <p:txBody>
          <a:bodyPr>
            <a:spAutoFit/>
          </a:bodyPr>
          <a:lstStyle/>
          <a:p>
            <a:pPr marL="293370" indent="-285750" algn="just" defTabSz="1218898">
              <a:spcBef>
                <a:spcPts val="64"/>
              </a:spcBef>
              <a:buFont typeface="Arial" panose="020B0604020202020204" pitchFamily="34" charset="0"/>
              <a:buChar char="•"/>
              <a:defRPr/>
            </a:pPr>
            <a:r>
              <a:rPr lang="es-CL" sz="2000" b="1" dirty="0">
                <a:solidFill>
                  <a:srgbClr val="FFC000"/>
                </a:solidFill>
                <a:latin typeface="Trebuchet MS" panose="020B0603020202020204" pitchFamily="34" charset="0"/>
              </a:rPr>
              <a:t>Se aprecia un desajuste generalizado entre el tratamiento de las SAI fiscalizadas y las normas aplicables: 76% de los casos con infracciones a la Ley </a:t>
            </a:r>
            <a:r>
              <a:rPr lang="es-CL" sz="2000" b="1" dirty="0">
                <a:solidFill>
                  <a:schemeClr val="bg1"/>
                </a:solidFill>
                <a:latin typeface="Trebuchet MS" panose="020B0603020202020204" pitchFamily="34" charset="0"/>
              </a:rPr>
              <a:t>(principalmente respuestas fuera de plazo, ausencia de respuesta, prórrogas extemporáneas y prórrogas múltiples).</a:t>
            </a:r>
          </a:p>
          <a:p>
            <a:pPr marL="293370" indent="-285750" algn="just" defTabSz="1218898">
              <a:spcBef>
                <a:spcPts val="64"/>
              </a:spcBef>
              <a:buFont typeface="Arial" panose="020B0604020202020204" pitchFamily="34" charset="0"/>
              <a:buChar char="•"/>
              <a:defRPr/>
            </a:pPr>
            <a:endParaRPr lang="es-CL" sz="1600"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r>
              <a:rPr lang="es-CL" b="1" dirty="0">
                <a:solidFill>
                  <a:srgbClr val="FFC000"/>
                </a:solidFill>
                <a:latin typeface="Trebuchet MS" panose="020B0603020202020204" pitchFamily="34" charset="0"/>
              </a:rPr>
              <a:t>87% de los casos</a:t>
            </a:r>
            <a:r>
              <a:rPr lang="es-CL" b="1" dirty="0">
                <a:solidFill>
                  <a:schemeClr val="bg1"/>
                </a:solidFill>
                <a:latin typeface="Trebuchet MS" panose="020B0603020202020204" pitchFamily="34" charset="0"/>
              </a:rPr>
              <a:t> en que las SAI objeto de fiscalización se registraban como vencidas y sin respuesta dentro del Portal de Transparencia del Estado, </a:t>
            </a:r>
            <a:r>
              <a:rPr lang="es-CL" b="1" dirty="0">
                <a:solidFill>
                  <a:srgbClr val="FFC000"/>
                </a:solidFill>
                <a:latin typeface="Trebuchet MS" panose="020B0603020202020204" pitchFamily="34" charset="0"/>
              </a:rPr>
              <a:t>se comprobó ausencia de respuesta</a:t>
            </a:r>
            <a:r>
              <a:rPr lang="es-CL" b="1" dirty="0">
                <a:solidFill>
                  <a:schemeClr val="bg1"/>
                </a:solidFill>
                <a:latin typeface="Trebuchet MS" panose="020B0603020202020204" pitchFamily="34" charset="0"/>
              </a:rPr>
              <a:t>.</a:t>
            </a:r>
            <a:endParaRPr lang="es-CL" sz="1600"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endParaRPr lang="es-CL" sz="900"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r>
              <a:rPr lang="es-CL" sz="1600" dirty="0">
                <a:solidFill>
                  <a:schemeClr val="bg1"/>
                </a:solidFill>
                <a:latin typeface="Trebuchet MS" panose="020B0603020202020204" pitchFamily="34" charset="0"/>
              </a:rPr>
              <a:t>Dos terceras partes de las solicitudes sobre las que se detectaron infracciones tuvieron lugar en el contexto del Estado de Excepción Constitucional, cuestión que podría ser explicativa de la situación advertida, en general, durante el proceso de fiscalización.</a:t>
            </a:r>
          </a:p>
          <a:p>
            <a:pPr marL="293370" indent="-285750" algn="just" defTabSz="1218898">
              <a:spcBef>
                <a:spcPts val="64"/>
              </a:spcBef>
              <a:buFont typeface="Arial" panose="020B0604020202020204" pitchFamily="34" charset="0"/>
              <a:buChar char="•"/>
              <a:defRPr/>
            </a:pPr>
            <a:endParaRPr lang="es-CL" sz="900" dirty="0">
              <a:solidFill>
                <a:schemeClr val="bg1"/>
              </a:solidFill>
              <a:latin typeface="Trebuchet MS" panose="020B0603020202020204" pitchFamily="34" charset="0"/>
            </a:endParaRPr>
          </a:p>
          <a:p>
            <a:pPr marL="293370" indent="-285750" algn="just" defTabSz="1218898">
              <a:spcBef>
                <a:spcPts val="64"/>
              </a:spcBef>
              <a:buFont typeface="Arial" panose="020B0604020202020204" pitchFamily="34" charset="0"/>
              <a:buChar char="•"/>
              <a:defRPr/>
            </a:pPr>
            <a:r>
              <a:rPr lang="es-CL" sz="1600" dirty="0">
                <a:solidFill>
                  <a:schemeClr val="bg1"/>
                </a:solidFill>
                <a:latin typeface="Trebuchet MS" panose="020B0603020202020204" pitchFamily="34" charset="0"/>
              </a:rPr>
              <a:t>Se verificó la práctica del Instituto de Salud Pública y del Hospital El Pino, de prorrogar solicitudes por 90 días hábiles, a partir de su interpretación del Oficio Nº252 del Consejo para la Transparencia. </a:t>
            </a:r>
          </a:p>
          <a:p>
            <a:pPr marL="293370" indent="-285750" algn="just" defTabSz="1218898">
              <a:spcBef>
                <a:spcPts val="64"/>
              </a:spcBef>
              <a:buFont typeface="Arial" panose="020B0604020202020204" pitchFamily="34" charset="0"/>
              <a:buChar char="•"/>
              <a:defRPr/>
            </a:pPr>
            <a:endParaRPr lang="es-CL" sz="9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691733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D325915103CE645A66425101B28E362" ma:contentTypeVersion="7" ma:contentTypeDescription="Crear nuevo documento." ma:contentTypeScope="" ma:versionID="01f94eb3fdb5862faf820ff86d621211">
  <xsd:schema xmlns:xsd="http://www.w3.org/2001/XMLSchema" xmlns:xs="http://www.w3.org/2001/XMLSchema" xmlns:p="http://schemas.microsoft.com/office/2006/metadata/properties" xmlns:ns2="5c3b5d74-b782-4247-a0b2-0e854fdecae6" targetNamespace="http://schemas.microsoft.com/office/2006/metadata/properties" ma:root="true" ma:fieldsID="f8b8e0fffa5bb6c8b8090d497c2e8533" ns2:_="">
    <xsd:import namespace="5c3b5d74-b782-4247-a0b2-0e854fdeca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b5d74-b782-4247-a0b2-0e854fdec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1D315-E7D7-4B3A-8300-9B425D5BD33F}">
  <ds:schemaRefs>
    <ds:schemaRef ds:uri="bca78b33-841b-44ff-80b2-a11fc64e391c"/>
    <ds:schemaRef ds:uri="http://purl.org/dc/dcmitype/"/>
    <ds:schemaRef ds:uri="http://purl.org/dc/terms/"/>
    <ds:schemaRef ds:uri="http://schemas.microsoft.com/office/infopath/2007/PartnerControls"/>
    <ds:schemaRef ds:uri="8747fe40-e8d7-4466-a237-ac721285493f"/>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AF5D0AB-CF28-4115-8236-176CAFC8E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b5d74-b782-4247-a0b2-0e854fdec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FEED69-8A39-411A-A0BE-BFD8616DB0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TotalTime>
  <Words>1056</Words>
  <Application>Microsoft Macintosh PowerPoint</Application>
  <PresentationFormat>Panorámica</PresentationFormat>
  <Paragraphs>92</Paragraphs>
  <Slides>8</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Black</vt:lpstr>
      <vt:lpstr>Calibri</vt:lpstr>
      <vt:lpstr>Century Gothic</vt:lpstr>
      <vt:lpstr>Trebuchet MS</vt:lpstr>
      <vt:lpstr>Tema de Office</vt:lpstr>
      <vt:lpstr>Presentación de PowerPoint</vt:lpstr>
      <vt:lpstr>CONTEXTO</vt:lpstr>
      <vt:lpstr>PRINCIPALES RESULTADOS Y HALLAZGOS</vt:lpstr>
      <vt:lpstr>PRINCIPALES RESULTADOS Y HALLAZGOS</vt:lpstr>
      <vt:lpstr>PRINCIPALES RESULTADOS Y HALLAZGOS</vt:lpstr>
      <vt:lpstr>PRINCIPALES RESULTADOS Y HALLAZGOS</vt:lpstr>
      <vt:lpstr>OTROS HALLAZGOS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Héctor Moraga Chávez</dc:creator>
  <cp:lastModifiedBy>Diego Gonzalez Labarca</cp:lastModifiedBy>
  <cp:revision>28</cp:revision>
  <dcterms:created xsi:type="dcterms:W3CDTF">2020-06-03T20:53:16Z</dcterms:created>
  <dcterms:modified xsi:type="dcterms:W3CDTF">2020-11-06T11:34:37Z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0x0101007D325915103CE645A66425101B28E362</vt:lpwstr>
  </property>
</Properties>
</file>